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d8c491278b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4e98f6cba7457a"/>
  </p:sldMasterIdLst>
  <p:sldIdLst>
    <p:sldId xmlns:r="http://schemas.openxmlformats.org/officeDocument/2006/relationships" id="256" r:id="Re65c135662f14d54"/>
    <p:sldId xmlns:r="http://schemas.openxmlformats.org/officeDocument/2006/relationships" id="257" r:id="R0e2ee987f1944013"/>
    <p:sldId xmlns:r="http://schemas.openxmlformats.org/officeDocument/2006/relationships" id="258" r:id="Rd6bfdd7fd3fa45bc"/>
    <p:sldId xmlns:r="http://schemas.openxmlformats.org/officeDocument/2006/relationships" id="259" r:id="R520d1c70ff9941d5"/>
    <p:sldId xmlns:r="http://schemas.openxmlformats.org/officeDocument/2006/relationships" id="260" r:id="R3df8136a188a4bde"/>
    <p:sldId xmlns:r="http://schemas.openxmlformats.org/officeDocument/2006/relationships" id="261" r:id="R0093a1920d0745c9"/>
    <p:sldId xmlns:r="http://schemas.openxmlformats.org/officeDocument/2006/relationships" id="262" r:id="Rd3c6778443d6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e98f6cba7457a" /><Relationship Type="http://schemas.openxmlformats.org/officeDocument/2006/relationships/slide" Target="/ppt/slides/slide1.xml" Id="Re65c135662f14d54" /><Relationship Type="http://schemas.openxmlformats.org/officeDocument/2006/relationships/slide" Target="/ppt/slides/slide2.xml" Id="R0e2ee987f1944013" /><Relationship Type="http://schemas.openxmlformats.org/officeDocument/2006/relationships/slide" Target="/ppt/slides/slide3.xml" Id="Rd6bfdd7fd3fa45bc" /><Relationship Type="http://schemas.openxmlformats.org/officeDocument/2006/relationships/slide" Target="/ppt/slides/slide4.xml" Id="R520d1c70ff9941d5" /><Relationship Type="http://schemas.openxmlformats.org/officeDocument/2006/relationships/slide" Target="/ppt/slides/slide5.xml" Id="R3df8136a188a4bde" /><Relationship Type="http://schemas.openxmlformats.org/officeDocument/2006/relationships/slide" Target="/ppt/slides/slide6.xml" Id="R0093a1920d0745c9" /><Relationship Type="http://schemas.openxmlformats.org/officeDocument/2006/relationships/slide" Target="/ppt/slides/slide7.xml" Id="Rd3c6778443d6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dd6d62147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dd79b90d74248" /><Relationship Type="http://schemas.openxmlformats.org/officeDocument/2006/relationships/theme" Target="/ppt/slideMasters/theme/theme1.xml" Id="R309e5427391e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0dd79b90d742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c028a2947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4012a959e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d3497e3e9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65884643948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a1bec0ffa42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04a23b54c49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6f3e73dbf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OAS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OAS INVESTMENTS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 OLE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Andre Skage, Mongsedalen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927 009 137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OAS INVESTMENTS AS</a:t>
            </a:r>
          </a:p>
        </p:txBody>
      </p:sp>
    </p:spTree>
  </p:cSld>
  <p:clrMapOvr>
    <a:masterClrMapping xmlns:a="http://schemas.openxmlformats.org/drawingml/2006/main"/>
  </p:clrMapOvr>
</p:sld>
</file>