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1f63970ca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8101c1ccd4b01"/>
  </p:sldMasterIdLst>
  <p:sldIdLst>
    <p:sldId xmlns:r="http://schemas.openxmlformats.org/officeDocument/2006/relationships" id="256" r:id="Rd9ebbf298e5940d5"/>
    <p:sldId xmlns:r="http://schemas.openxmlformats.org/officeDocument/2006/relationships" id="257" r:id="Rec272bd455144632"/>
    <p:sldId xmlns:r="http://schemas.openxmlformats.org/officeDocument/2006/relationships" id="258" r:id="Rdc6a1577f5984fb9"/>
    <p:sldId xmlns:r="http://schemas.openxmlformats.org/officeDocument/2006/relationships" id="259" r:id="Ra95b7c081f4f4973"/>
    <p:sldId xmlns:r="http://schemas.openxmlformats.org/officeDocument/2006/relationships" id="260" r:id="R4cef03c72792442b"/>
    <p:sldId xmlns:r="http://schemas.openxmlformats.org/officeDocument/2006/relationships" id="261" r:id="R4ace7df817b14770"/>
    <p:sldId xmlns:r="http://schemas.openxmlformats.org/officeDocument/2006/relationships" id="262" r:id="R7f17701af93e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8101c1ccd4b01" /><Relationship Type="http://schemas.openxmlformats.org/officeDocument/2006/relationships/slide" Target="/ppt/slides/slide1.xml" Id="Rd9ebbf298e5940d5" /><Relationship Type="http://schemas.openxmlformats.org/officeDocument/2006/relationships/slide" Target="/ppt/slides/slide2.xml" Id="Rec272bd455144632" /><Relationship Type="http://schemas.openxmlformats.org/officeDocument/2006/relationships/slide" Target="/ppt/slides/slide3.xml" Id="Rdc6a1577f5984fb9" /><Relationship Type="http://schemas.openxmlformats.org/officeDocument/2006/relationships/slide" Target="/ppt/slides/slide4.xml" Id="Ra95b7c081f4f4973" /><Relationship Type="http://schemas.openxmlformats.org/officeDocument/2006/relationships/slide" Target="/ppt/slides/slide5.xml" Id="R4cef03c72792442b" /><Relationship Type="http://schemas.openxmlformats.org/officeDocument/2006/relationships/slide" Target="/ppt/slides/slide6.xml" Id="R4ace7df817b14770" /><Relationship Type="http://schemas.openxmlformats.org/officeDocument/2006/relationships/slide" Target="/ppt/slides/slide7.xml" Id="R7f17701af93e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4442ba18b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a5cf221c4037" /><Relationship Type="http://schemas.openxmlformats.org/officeDocument/2006/relationships/theme" Target="/ppt/slideMasters/theme/theme1.xml" Id="R264b33bee5e1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2a5cf221c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5c770995a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99f48f3f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9853f1cc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555472ec8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6a5237c4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30559a39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b587b0a3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STAVNEM &amp; AASEN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STAVNEM &amp; AASEN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78 615 331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31 165 098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31 185 668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