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cad296ec1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1198ebcf44045"/>
  </p:sldMasterIdLst>
  <p:sldIdLst>
    <p:sldId xmlns:r="http://schemas.openxmlformats.org/officeDocument/2006/relationships" id="256" r:id="R2c87b139e9974adf"/>
    <p:sldId xmlns:r="http://schemas.openxmlformats.org/officeDocument/2006/relationships" id="257" r:id="Re35b19df15324f38"/>
    <p:sldId xmlns:r="http://schemas.openxmlformats.org/officeDocument/2006/relationships" id="258" r:id="R2548c4ad2a4b4bc6"/>
    <p:sldId xmlns:r="http://schemas.openxmlformats.org/officeDocument/2006/relationships" id="259" r:id="R080ef11540084ad9"/>
    <p:sldId xmlns:r="http://schemas.openxmlformats.org/officeDocument/2006/relationships" id="260" r:id="Rc60a97ce2c804c9e"/>
    <p:sldId xmlns:r="http://schemas.openxmlformats.org/officeDocument/2006/relationships" id="261" r:id="Ra5a9fb09252a487f"/>
    <p:sldId xmlns:r="http://schemas.openxmlformats.org/officeDocument/2006/relationships" id="262" r:id="R157c730c0637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1198ebcf44045" /><Relationship Type="http://schemas.openxmlformats.org/officeDocument/2006/relationships/slide" Target="/ppt/slides/slide1.xml" Id="R2c87b139e9974adf" /><Relationship Type="http://schemas.openxmlformats.org/officeDocument/2006/relationships/slide" Target="/ppt/slides/slide2.xml" Id="Re35b19df15324f38" /><Relationship Type="http://schemas.openxmlformats.org/officeDocument/2006/relationships/slide" Target="/ppt/slides/slide3.xml" Id="R2548c4ad2a4b4bc6" /><Relationship Type="http://schemas.openxmlformats.org/officeDocument/2006/relationships/slide" Target="/ppt/slides/slide4.xml" Id="R080ef11540084ad9" /><Relationship Type="http://schemas.openxmlformats.org/officeDocument/2006/relationships/slide" Target="/ppt/slides/slide5.xml" Id="Rc60a97ce2c804c9e" /><Relationship Type="http://schemas.openxmlformats.org/officeDocument/2006/relationships/slide" Target="/ppt/slides/slide6.xml" Id="Ra5a9fb09252a487f" /><Relationship Type="http://schemas.openxmlformats.org/officeDocument/2006/relationships/slide" Target="/ppt/slides/slide7.xml" Id="R157c730c0637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d28c644b9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855945264edd" /><Relationship Type="http://schemas.openxmlformats.org/officeDocument/2006/relationships/theme" Target="/ppt/slideMasters/theme/theme1.xml" Id="Rf0db8b0ec0a844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285594526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cef5a31ce4d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c2d1561c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22a30b397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c9a647e9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9706aa594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cc1380c3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f5bafa04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MSZ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−11 871 887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JAMIL REHMAN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927 018 616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MSZ INVEST AS</a:t>
            </a:r>
          </a:p>
        </p:txBody>
      </p:sp>
    </p:spTree>
  </p:cSld>
  <p:clrMapOvr>
    <a:masterClrMapping xmlns:a="http://schemas.openxmlformats.org/drawingml/2006/main"/>
  </p:clrMapOvr>
</p:sld>
</file>