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aaf694689048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e314aa18cf4ef3"/>
  </p:sldMasterIdLst>
  <p:sldIdLst>
    <p:sldId xmlns:r="http://schemas.openxmlformats.org/officeDocument/2006/relationships" id="256" r:id="R19b3fc23416441a6"/>
    <p:sldId xmlns:r="http://schemas.openxmlformats.org/officeDocument/2006/relationships" id="257" r:id="R4103b393c84549fd"/>
    <p:sldId xmlns:r="http://schemas.openxmlformats.org/officeDocument/2006/relationships" id="258" r:id="R6f8fc3421abc447f"/>
    <p:sldId xmlns:r="http://schemas.openxmlformats.org/officeDocument/2006/relationships" id="259" r:id="R5ee66dd847d042a3"/>
    <p:sldId xmlns:r="http://schemas.openxmlformats.org/officeDocument/2006/relationships" id="260" r:id="R6b801289d7f240e9"/>
    <p:sldId xmlns:r="http://schemas.openxmlformats.org/officeDocument/2006/relationships" id="261" r:id="Rd14654d602e44553"/>
    <p:sldId xmlns:r="http://schemas.openxmlformats.org/officeDocument/2006/relationships" id="262" r:id="R5d4784bad75d43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e314aa18cf4ef3" /><Relationship Type="http://schemas.openxmlformats.org/officeDocument/2006/relationships/slide" Target="/ppt/slides/slide1.xml" Id="R19b3fc23416441a6" /><Relationship Type="http://schemas.openxmlformats.org/officeDocument/2006/relationships/slide" Target="/ppt/slides/slide2.xml" Id="R4103b393c84549fd" /><Relationship Type="http://schemas.openxmlformats.org/officeDocument/2006/relationships/slide" Target="/ppt/slides/slide3.xml" Id="R6f8fc3421abc447f" /><Relationship Type="http://schemas.openxmlformats.org/officeDocument/2006/relationships/slide" Target="/ppt/slides/slide4.xml" Id="R5ee66dd847d042a3" /><Relationship Type="http://schemas.openxmlformats.org/officeDocument/2006/relationships/slide" Target="/ppt/slides/slide5.xml" Id="R6b801289d7f240e9" /><Relationship Type="http://schemas.openxmlformats.org/officeDocument/2006/relationships/slide" Target="/ppt/slides/slide6.xml" Id="Rd14654d602e44553" /><Relationship Type="http://schemas.openxmlformats.org/officeDocument/2006/relationships/slide" Target="/ppt/slides/slide7.xml" Id="R5d4784bad75d43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d47e2e94db47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5327d572e400b" /><Relationship Type="http://schemas.openxmlformats.org/officeDocument/2006/relationships/theme" Target="/ppt/slideMasters/theme/theme1.xml" Id="R66315e47848e45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e5327d572e40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5e3f4904f44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01899a09647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291bb59f449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bb9b50ff645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acf856dbc4e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60f348a6a49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6051aea3d49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FBS STILLAS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FBS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FBS STILLAS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FBS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FBS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FBS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25 500 022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6 858 756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5 295 042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2 664 966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20 197 409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FBS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FANA BLIKK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FBS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Fanavegen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5221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927 018 756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FBS STILLAS AS</a:t>
            </a:r>
          </a:p>
        </p:txBody>
      </p:sp>
    </p:spTree>
  </p:cSld>
  <p:clrMapOvr>
    <a:masterClrMapping xmlns:a="http://schemas.openxmlformats.org/drawingml/2006/main"/>
  </p:clrMapOvr>
</p:sld>
</file>