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104d82dc2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0a84bb8be407b"/>
  </p:sldMasterIdLst>
  <p:sldIdLst>
    <p:sldId xmlns:r="http://schemas.openxmlformats.org/officeDocument/2006/relationships" id="256" r:id="R731f0497f7f74770"/>
    <p:sldId xmlns:r="http://schemas.openxmlformats.org/officeDocument/2006/relationships" id="257" r:id="R7451b6f131154223"/>
    <p:sldId xmlns:r="http://schemas.openxmlformats.org/officeDocument/2006/relationships" id="258" r:id="R1768fa22ab404084"/>
    <p:sldId xmlns:r="http://schemas.openxmlformats.org/officeDocument/2006/relationships" id="259" r:id="R1272fb5e6adf4e9f"/>
    <p:sldId xmlns:r="http://schemas.openxmlformats.org/officeDocument/2006/relationships" id="260" r:id="R187e83210ba5466b"/>
    <p:sldId xmlns:r="http://schemas.openxmlformats.org/officeDocument/2006/relationships" id="261" r:id="R90f7561983ea4b91"/>
    <p:sldId xmlns:r="http://schemas.openxmlformats.org/officeDocument/2006/relationships" id="262" r:id="Rcbdc908e9456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0a84bb8be407b" /><Relationship Type="http://schemas.openxmlformats.org/officeDocument/2006/relationships/slide" Target="/ppt/slides/slide1.xml" Id="R731f0497f7f74770" /><Relationship Type="http://schemas.openxmlformats.org/officeDocument/2006/relationships/slide" Target="/ppt/slides/slide2.xml" Id="R7451b6f131154223" /><Relationship Type="http://schemas.openxmlformats.org/officeDocument/2006/relationships/slide" Target="/ppt/slides/slide3.xml" Id="R1768fa22ab404084" /><Relationship Type="http://schemas.openxmlformats.org/officeDocument/2006/relationships/slide" Target="/ppt/slides/slide4.xml" Id="R1272fb5e6adf4e9f" /><Relationship Type="http://schemas.openxmlformats.org/officeDocument/2006/relationships/slide" Target="/ppt/slides/slide5.xml" Id="R187e83210ba5466b" /><Relationship Type="http://schemas.openxmlformats.org/officeDocument/2006/relationships/slide" Target="/ppt/slides/slide6.xml" Id="R90f7561983ea4b91" /><Relationship Type="http://schemas.openxmlformats.org/officeDocument/2006/relationships/slide" Target="/ppt/slides/slide7.xml" Id="Rcbdc908e9456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749f64451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f4069b00d4e62" /><Relationship Type="http://schemas.openxmlformats.org/officeDocument/2006/relationships/theme" Target="/ppt/slideMasters/theme/theme1.xml" Id="R1943b5a4e656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f4069b00d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2e21404d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8f702438e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a08508832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ad8c1b39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aa9c57dc2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4e8769541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c1ab74cf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HWP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HWP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1 134 368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EDH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EIKESKOGEN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ROCKET VENTURE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Inge Lunde, Hopsnesvegen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HWP AS</a:t>
            </a:r>
          </a:p>
        </p:txBody>
      </p:sp>
    </p:spTree>
  </p:cSld>
  <p:clrMapOvr>
    <a:masterClrMapping xmlns:a="http://schemas.openxmlformats.org/drawingml/2006/main"/>
  </p:clrMapOvr>
</p:sld>
</file>