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5189ee20e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6264ba449470a"/>
  </p:sldMasterIdLst>
  <p:sldIdLst>
    <p:sldId xmlns:r="http://schemas.openxmlformats.org/officeDocument/2006/relationships" id="256" r:id="Rd82cf398c1584b1c"/>
    <p:sldId xmlns:r="http://schemas.openxmlformats.org/officeDocument/2006/relationships" id="257" r:id="R7452094995b840bf"/>
    <p:sldId xmlns:r="http://schemas.openxmlformats.org/officeDocument/2006/relationships" id="258" r:id="R7ab084444eb54b90"/>
    <p:sldId xmlns:r="http://schemas.openxmlformats.org/officeDocument/2006/relationships" id="259" r:id="R0bf80d661e104e6a"/>
    <p:sldId xmlns:r="http://schemas.openxmlformats.org/officeDocument/2006/relationships" id="260" r:id="R18a8226355404e74"/>
    <p:sldId xmlns:r="http://schemas.openxmlformats.org/officeDocument/2006/relationships" id="261" r:id="Re7ece564d2634bda"/>
    <p:sldId xmlns:r="http://schemas.openxmlformats.org/officeDocument/2006/relationships" id="262" r:id="R1b2e861c2d22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6264ba449470a" /><Relationship Type="http://schemas.openxmlformats.org/officeDocument/2006/relationships/slide" Target="/ppt/slides/slide1.xml" Id="Rd82cf398c1584b1c" /><Relationship Type="http://schemas.openxmlformats.org/officeDocument/2006/relationships/slide" Target="/ppt/slides/slide2.xml" Id="R7452094995b840bf" /><Relationship Type="http://schemas.openxmlformats.org/officeDocument/2006/relationships/slide" Target="/ppt/slides/slide3.xml" Id="R7ab084444eb54b90" /><Relationship Type="http://schemas.openxmlformats.org/officeDocument/2006/relationships/slide" Target="/ppt/slides/slide4.xml" Id="R0bf80d661e104e6a" /><Relationship Type="http://schemas.openxmlformats.org/officeDocument/2006/relationships/slide" Target="/ppt/slides/slide5.xml" Id="R18a8226355404e74" /><Relationship Type="http://schemas.openxmlformats.org/officeDocument/2006/relationships/slide" Target="/ppt/slides/slide6.xml" Id="Re7ece564d2634bda" /><Relationship Type="http://schemas.openxmlformats.org/officeDocument/2006/relationships/slide" Target="/ppt/slides/slide7.xml" Id="R1b2e861c2d22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cd1eac3a4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df9902b864be9" /><Relationship Type="http://schemas.openxmlformats.org/officeDocument/2006/relationships/theme" Target="/ppt/slideMasters/theme/theme1.xml" Id="Rdbd2f9c1ba05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df9902b86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a7f9863a7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921b8365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f1dbe420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dbf06b86e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abf5d8e1b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34c8220ce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42061d7ee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BAMBOLA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BAMBOLA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GOVENIUS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Govenius, Hellerudsvingen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927 020 033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BAMBOLA AS</a:t>
            </a:r>
          </a:p>
        </p:txBody>
      </p:sp>
    </p:spTree>
  </p:cSld>
  <p:clrMapOvr>
    <a:masterClrMapping xmlns:a="http://schemas.openxmlformats.org/drawingml/2006/main"/>
  </p:clrMapOvr>
</p:sld>
</file>