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95a3d544d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bd8f07b674af2"/>
  </p:sldMasterIdLst>
  <p:sldIdLst>
    <p:sldId xmlns:r="http://schemas.openxmlformats.org/officeDocument/2006/relationships" id="256" r:id="Rc847a13939ce4157"/>
    <p:sldId xmlns:r="http://schemas.openxmlformats.org/officeDocument/2006/relationships" id="257" r:id="R15aa6b354f54425b"/>
    <p:sldId xmlns:r="http://schemas.openxmlformats.org/officeDocument/2006/relationships" id="258" r:id="R25577e3b77044b3f"/>
    <p:sldId xmlns:r="http://schemas.openxmlformats.org/officeDocument/2006/relationships" id="259" r:id="R25f8e3a79ce24fa8"/>
    <p:sldId xmlns:r="http://schemas.openxmlformats.org/officeDocument/2006/relationships" id="260" r:id="R9bbc47ea6b104a7c"/>
    <p:sldId xmlns:r="http://schemas.openxmlformats.org/officeDocument/2006/relationships" id="261" r:id="R03297d5edef740e4"/>
    <p:sldId xmlns:r="http://schemas.openxmlformats.org/officeDocument/2006/relationships" id="262" r:id="R95058b3a0569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bd8f07b674af2" /><Relationship Type="http://schemas.openxmlformats.org/officeDocument/2006/relationships/slide" Target="/ppt/slides/slide1.xml" Id="Rc847a13939ce4157" /><Relationship Type="http://schemas.openxmlformats.org/officeDocument/2006/relationships/slide" Target="/ppt/slides/slide2.xml" Id="R15aa6b354f54425b" /><Relationship Type="http://schemas.openxmlformats.org/officeDocument/2006/relationships/slide" Target="/ppt/slides/slide3.xml" Id="R25577e3b77044b3f" /><Relationship Type="http://schemas.openxmlformats.org/officeDocument/2006/relationships/slide" Target="/ppt/slides/slide4.xml" Id="R25f8e3a79ce24fa8" /><Relationship Type="http://schemas.openxmlformats.org/officeDocument/2006/relationships/slide" Target="/ppt/slides/slide5.xml" Id="R9bbc47ea6b104a7c" /><Relationship Type="http://schemas.openxmlformats.org/officeDocument/2006/relationships/slide" Target="/ppt/slides/slide6.xml" Id="R03297d5edef740e4" /><Relationship Type="http://schemas.openxmlformats.org/officeDocument/2006/relationships/slide" Target="/ppt/slides/slide7.xml" Id="R95058b3a0569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1d1ea7378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c0ebfd02f46cb" /><Relationship Type="http://schemas.openxmlformats.org/officeDocument/2006/relationships/theme" Target="/ppt/slideMasters/theme/theme1.xml" Id="R42884fba169c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0c0ebfd02f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b4c0352b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a570c329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eca60f024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bd9bbf73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f04166500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6c8dae563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2741c52a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JAHO MUR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 MUR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JAHO MUR HOLDING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 MUR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 MUR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 MUR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1 481 071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 MUR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JAROSLAV HOLIK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 MUR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Grønngjelet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927 026 279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 MUR HOLDING AS</a:t>
            </a:r>
          </a:p>
        </p:txBody>
      </p:sp>
    </p:spTree>
  </p:cSld>
  <p:clrMapOvr>
    <a:masterClrMapping xmlns:a="http://schemas.openxmlformats.org/drawingml/2006/main"/>
  </p:clrMapOvr>
</p:sld>
</file>