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a64dbcf27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6d8fec6e54946"/>
  </p:sldMasterIdLst>
  <p:sldIdLst>
    <p:sldId xmlns:r="http://schemas.openxmlformats.org/officeDocument/2006/relationships" id="256" r:id="Red7d38d02a8a4424"/>
    <p:sldId xmlns:r="http://schemas.openxmlformats.org/officeDocument/2006/relationships" id="257" r:id="Rc121e733e0ad49cc"/>
    <p:sldId xmlns:r="http://schemas.openxmlformats.org/officeDocument/2006/relationships" id="258" r:id="Re874f552cd0f4b28"/>
    <p:sldId xmlns:r="http://schemas.openxmlformats.org/officeDocument/2006/relationships" id="259" r:id="Rf5bd8ed5cb98483a"/>
    <p:sldId xmlns:r="http://schemas.openxmlformats.org/officeDocument/2006/relationships" id="260" r:id="Rd73fd009cebd4419"/>
    <p:sldId xmlns:r="http://schemas.openxmlformats.org/officeDocument/2006/relationships" id="261" r:id="R2ca4511da5934e9d"/>
    <p:sldId xmlns:r="http://schemas.openxmlformats.org/officeDocument/2006/relationships" id="262" r:id="Ra754646b856f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6d8fec6e54946" /><Relationship Type="http://schemas.openxmlformats.org/officeDocument/2006/relationships/slide" Target="/ppt/slides/slide1.xml" Id="Red7d38d02a8a4424" /><Relationship Type="http://schemas.openxmlformats.org/officeDocument/2006/relationships/slide" Target="/ppt/slides/slide2.xml" Id="Rc121e733e0ad49cc" /><Relationship Type="http://schemas.openxmlformats.org/officeDocument/2006/relationships/slide" Target="/ppt/slides/slide3.xml" Id="Re874f552cd0f4b28" /><Relationship Type="http://schemas.openxmlformats.org/officeDocument/2006/relationships/slide" Target="/ppt/slides/slide4.xml" Id="Rf5bd8ed5cb98483a" /><Relationship Type="http://schemas.openxmlformats.org/officeDocument/2006/relationships/slide" Target="/ppt/slides/slide5.xml" Id="Rd73fd009cebd4419" /><Relationship Type="http://schemas.openxmlformats.org/officeDocument/2006/relationships/slide" Target="/ppt/slides/slide6.xml" Id="R2ca4511da5934e9d" /><Relationship Type="http://schemas.openxmlformats.org/officeDocument/2006/relationships/slide" Target="/ppt/slides/slide7.xml" Id="Ra754646b856f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09ab18de2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ce406b8b749fd" /><Relationship Type="http://schemas.openxmlformats.org/officeDocument/2006/relationships/theme" Target="/ppt/slideMasters/theme/theme1.xml" Id="Rb87394ef1cd9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ce406b8b7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3ed2c1079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07f626a1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455267e2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0762eef4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ba24bdb4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bede87a71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2baf1315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SGF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637 841 993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10 936 566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−10 919 309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−390 963 129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525 032 652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GF GRUPPEN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927 026 562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AS</a:t>
            </a:r>
          </a:p>
        </p:txBody>
      </p:sp>
    </p:spTree>
  </p:cSld>
  <p:clrMapOvr>
    <a:masterClrMapping xmlns:a="http://schemas.openxmlformats.org/drawingml/2006/main"/>
  </p:clrMapOvr>
</p:sld>
</file>