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8da74af3e74d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e6addeec5a496f"/>
  </p:sldMasterIdLst>
  <p:sldIdLst>
    <p:sldId xmlns:r="http://schemas.openxmlformats.org/officeDocument/2006/relationships" id="256" r:id="R26180d6524fe4d5a"/>
    <p:sldId xmlns:r="http://schemas.openxmlformats.org/officeDocument/2006/relationships" id="257" r:id="R056acc0208d24b45"/>
    <p:sldId xmlns:r="http://schemas.openxmlformats.org/officeDocument/2006/relationships" id="258" r:id="R9e37343b24384229"/>
    <p:sldId xmlns:r="http://schemas.openxmlformats.org/officeDocument/2006/relationships" id="259" r:id="R8449348ad93d46f2"/>
    <p:sldId xmlns:r="http://schemas.openxmlformats.org/officeDocument/2006/relationships" id="260" r:id="R815ba85ae8854dee"/>
    <p:sldId xmlns:r="http://schemas.openxmlformats.org/officeDocument/2006/relationships" id="261" r:id="R32c3976c1cdd4084"/>
    <p:sldId xmlns:r="http://schemas.openxmlformats.org/officeDocument/2006/relationships" id="262" r:id="R93cc909521434e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e6addeec5a496f" /><Relationship Type="http://schemas.openxmlformats.org/officeDocument/2006/relationships/slide" Target="/ppt/slides/slide1.xml" Id="R26180d6524fe4d5a" /><Relationship Type="http://schemas.openxmlformats.org/officeDocument/2006/relationships/slide" Target="/ppt/slides/slide2.xml" Id="R056acc0208d24b45" /><Relationship Type="http://schemas.openxmlformats.org/officeDocument/2006/relationships/slide" Target="/ppt/slides/slide3.xml" Id="R9e37343b24384229" /><Relationship Type="http://schemas.openxmlformats.org/officeDocument/2006/relationships/slide" Target="/ppt/slides/slide4.xml" Id="R8449348ad93d46f2" /><Relationship Type="http://schemas.openxmlformats.org/officeDocument/2006/relationships/slide" Target="/ppt/slides/slide5.xml" Id="R815ba85ae8854dee" /><Relationship Type="http://schemas.openxmlformats.org/officeDocument/2006/relationships/slide" Target="/ppt/slides/slide6.xml" Id="R32c3976c1cdd4084" /><Relationship Type="http://schemas.openxmlformats.org/officeDocument/2006/relationships/slide" Target="/ppt/slides/slide7.xml" Id="R93cc909521434e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7d5f9584d544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14b63df044850" /><Relationship Type="http://schemas.openxmlformats.org/officeDocument/2006/relationships/theme" Target="/ppt/slideMasters/theme/theme1.xml" Id="R80123e8ce98447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714b63df0448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bac0a853a4f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764b1b76b48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594deda6e40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fe73009564f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74fe4423144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d3a7f6db047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161683f304f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IVARSEN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IVARSEN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IVARSEN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IVARSEN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IVARSEN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IVARSEN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10 966 627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570 607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456 443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582 886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3 502 170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IVARSEN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IVARSEN ØYSTEIN SKAATHUN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IVARSEN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Øystein Skaathun Ivarsen, Gymnasvegen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5200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927 033 690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IVARSEN AS</a:t>
            </a:r>
          </a:p>
        </p:txBody>
      </p:sp>
    </p:spTree>
  </p:cSld>
  <p:clrMapOvr>
    <a:masterClrMapping xmlns:a="http://schemas.openxmlformats.org/drawingml/2006/main"/>
  </p:clrMapOvr>
</p:sld>
</file>