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a0a25bd7e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273f1927b4867"/>
  </p:sldMasterIdLst>
  <p:sldIdLst>
    <p:sldId xmlns:r="http://schemas.openxmlformats.org/officeDocument/2006/relationships" id="256" r:id="Rb5981e422d4d4a22"/>
    <p:sldId xmlns:r="http://schemas.openxmlformats.org/officeDocument/2006/relationships" id="257" r:id="R91003ab776a84707"/>
    <p:sldId xmlns:r="http://schemas.openxmlformats.org/officeDocument/2006/relationships" id="258" r:id="R10ee1bb2845e4abd"/>
    <p:sldId xmlns:r="http://schemas.openxmlformats.org/officeDocument/2006/relationships" id="259" r:id="R8865d98d74624733"/>
    <p:sldId xmlns:r="http://schemas.openxmlformats.org/officeDocument/2006/relationships" id="260" r:id="R2caf828c32b6469f"/>
    <p:sldId xmlns:r="http://schemas.openxmlformats.org/officeDocument/2006/relationships" id="261" r:id="R151cb1f0e59b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273f1927b4867" /><Relationship Type="http://schemas.openxmlformats.org/officeDocument/2006/relationships/slide" Target="/ppt/slides/slide1.xml" Id="Rb5981e422d4d4a22" /><Relationship Type="http://schemas.openxmlformats.org/officeDocument/2006/relationships/slide" Target="/ppt/slides/slide2.xml" Id="R91003ab776a84707" /><Relationship Type="http://schemas.openxmlformats.org/officeDocument/2006/relationships/slide" Target="/ppt/slides/slide3.xml" Id="R10ee1bb2845e4abd" /><Relationship Type="http://schemas.openxmlformats.org/officeDocument/2006/relationships/slide" Target="/ppt/slides/slide4.xml" Id="R8865d98d74624733" /><Relationship Type="http://schemas.openxmlformats.org/officeDocument/2006/relationships/slide" Target="/ppt/slides/slide5.xml" Id="R2caf828c32b6469f" /><Relationship Type="http://schemas.openxmlformats.org/officeDocument/2006/relationships/slide" Target="/ppt/slides/slide6.xml" Id="R151cb1f0e59b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d7f13af5e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4d4949fe746af" /><Relationship Type="http://schemas.openxmlformats.org/officeDocument/2006/relationships/theme" Target="/ppt/slideMasters/theme/theme1.xml" Id="Reeb5fa683fc0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4d4949fe7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51018e83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fe159a95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3be17db7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f4f265a13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70a2c744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7d2ea37d3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