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390a0330e3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3d784e25147f2"/>
  </p:sldMasterIdLst>
  <p:sldIdLst>
    <p:sldId xmlns:r="http://schemas.openxmlformats.org/officeDocument/2006/relationships" id="256" r:id="R49aae55352ff430a"/>
    <p:sldId xmlns:r="http://schemas.openxmlformats.org/officeDocument/2006/relationships" id="257" r:id="R208123a1de6e4d97"/>
    <p:sldId xmlns:r="http://schemas.openxmlformats.org/officeDocument/2006/relationships" id="258" r:id="Ra9e069bcd44140f6"/>
    <p:sldId xmlns:r="http://schemas.openxmlformats.org/officeDocument/2006/relationships" id="259" r:id="R6285009a90df43ae"/>
    <p:sldId xmlns:r="http://schemas.openxmlformats.org/officeDocument/2006/relationships" id="260" r:id="R8a0e243bfd1a477a"/>
    <p:sldId xmlns:r="http://schemas.openxmlformats.org/officeDocument/2006/relationships" id="261" r:id="R6e7164ae570844f7"/>
    <p:sldId xmlns:r="http://schemas.openxmlformats.org/officeDocument/2006/relationships" id="262" r:id="R5397d6b6e03c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3d784e25147f2" /><Relationship Type="http://schemas.openxmlformats.org/officeDocument/2006/relationships/slide" Target="/ppt/slides/slide1.xml" Id="R49aae55352ff430a" /><Relationship Type="http://schemas.openxmlformats.org/officeDocument/2006/relationships/slide" Target="/ppt/slides/slide2.xml" Id="R208123a1de6e4d97" /><Relationship Type="http://schemas.openxmlformats.org/officeDocument/2006/relationships/slide" Target="/ppt/slides/slide3.xml" Id="Ra9e069bcd44140f6" /><Relationship Type="http://schemas.openxmlformats.org/officeDocument/2006/relationships/slide" Target="/ppt/slides/slide4.xml" Id="R6285009a90df43ae" /><Relationship Type="http://schemas.openxmlformats.org/officeDocument/2006/relationships/slide" Target="/ppt/slides/slide5.xml" Id="R8a0e243bfd1a477a" /><Relationship Type="http://schemas.openxmlformats.org/officeDocument/2006/relationships/slide" Target="/ppt/slides/slide6.xml" Id="R6e7164ae570844f7" /><Relationship Type="http://schemas.openxmlformats.org/officeDocument/2006/relationships/slide" Target="/ppt/slides/slide7.xml" Id="R5397d6b6e03c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63401fbfc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76dbd4304327" /><Relationship Type="http://schemas.openxmlformats.org/officeDocument/2006/relationships/theme" Target="/ppt/slideMasters/theme/theme1.xml" Id="Red42268b4a26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376dbd430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a4f47153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0a50cf7d8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e7121103a4c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9983ba87a48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76e4dac25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36511bb64f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ed4ca1f7d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KASTOR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KASTOR INVEST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−1 450 541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−111 531 304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827 623 040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938 936 003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BAJOTO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NRL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Bernt Thoresen, Kong Inges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927 043 548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KASTOR INVEST HOLDING AS</a:t>
            </a:r>
          </a:p>
        </p:txBody>
      </p:sp>
    </p:spTree>
  </p:cSld>
  <p:clrMapOvr>
    <a:masterClrMapping xmlns:a="http://schemas.openxmlformats.org/drawingml/2006/main"/>
  </p:clrMapOvr>
</p:sld>
</file>