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e4a9f83e4f4a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75a3ddf4354d6a"/>
  </p:sldMasterIdLst>
  <p:sldIdLst>
    <p:sldId xmlns:r="http://schemas.openxmlformats.org/officeDocument/2006/relationships" id="256" r:id="Rbbec48f0122b462a"/>
    <p:sldId xmlns:r="http://schemas.openxmlformats.org/officeDocument/2006/relationships" id="257" r:id="R030425254dce4406"/>
    <p:sldId xmlns:r="http://schemas.openxmlformats.org/officeDocument/2006/relationships" id="258" r:id="R7e108699fd5d4206"/>
    <p:sldId xmlns:r="http://schemas.openxmlformats.org/officeDocument/2006/relationships" id="259" r:id="R360596abd76947a4"/>
    <p:sldId xmlns:r="http://schemas.openxmlformats.org/officeDocument/2006/relationships" id="260" r:id="Ra5c290aea95647c3"/>
    <p:sldId xmlns:r="http://schemas.openxmlformats.org/officeDocument/2006/relationships" id="261" r:id="R72442c8804634e43"/>
    <p:sldId xmlns:r="http://schemas.openxmlformats.org/officeDocument/2006/relationships" id="262" r:id="R7f41f8485bdc4f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5a3ddf4354d6a" /><Relationship Type="http://schemas.openxmlformats.org/officeDocument/2006/relationships/slide" Target="/ppt/slides/slide1.xml" Id="Rbbec48f0122b462a" /><Relationship Type="http://schemas.openxmlformats.org/officeDocument/2006/relationships/slide" Target="/ppt/slides/slide2.xml" Id="R030425254dce4406" /><Relationship Type="http://schemas.openxmlformats.org/officeDocument/2006/relationships/slide" Target="/ppt/slides/slide3.xml" Id="R7e108699fd5d4206" /><Relationship Type="http://schemas.openxmlformats.org/officeDocument/2006/relationships/slide" Target="/ppt/slides/slide4.xml" Id="R360596abd76947a4" /><Relationship Type="http://schemas.openxmlformats.org/officeDocument/2006/relationships/slide" Target="/ppt/slides/slide5.xml" Id="Ra5c290aea95647c3" /><Relationship Type="http://schemas.openxmlformats.org/officeDocument/2006/relationships/slide" Target="/ppt/slides/slide6.xml" Id="R72442c8804634e43" /><Relationship Type="http://schemas.openxmlformats.org/officeDocument/2006/relationships/slide" Target="/ppt/slides/slide7.xml" Id="R7f41f8485bdc4f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5472a909f46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3c1125b904097" /><Relationship Type="http://schemas.openxmlformats.org/officeDocument/2006/relationships/theme" Target="/ppt/slideMasters/theme/theme1.xml" Id="R0a3d8c1809f74b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53c1125b9040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63636d42248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18efe59954a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4c36c4a274b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aa0b04c544f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71d5479a144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66f5df0d74a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e19e6bd714d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ATHENA EQUINE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ATHENA EQUINE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ATHENA EQUINE AS ble etablert [år] og holder til i Trøgstad.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ATHENA EQUINE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ATHENA EQUINE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ATHENA EQUINE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−203 040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−203 044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−337 404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ATHENA EQUINE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ATHENA EQUINE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Sluppenveien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1860 Trøgstad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927 043 815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ATHENA EQUINE AS</a:t>
            </a:r>
          </a:p>
        </p:txBody>
      </p:sp>
    </p:spTree>
  </p:cSld>
  <p:clrMapOvr>
    <a:masterClrMapping xmlns:a="http://schemas.openxmlformats.org/drawingml/2006/main"/>
  </p:clrMapOvr>
</p:sld>
</file>