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8e6d6597943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6ec4623134c82"/>
  </p:sldMasterIdLst>
  <p:sldIdLst>
    <p:sldId xmlns:r="http://schemas.openxmlformats.org/officeDocument/2006/relationships" id="256" r:id="Rde891bb353f64e69"/>
    <p:sldId xmlns:r="http://schemas.openxmlformats.org/officeDocument/2006/relationships" id="257" r:id="R4ce08e7b1df146e7"/>
    <p:sldId xmlns:r="http://schemas.openxmlformats.org/officeDocument/2006/relationships" id="258" r:id="Rb2a36961a5ed47aa"/>
    <p:sldId xmlns:r="http://schemas.openxmlformats.org/officeDocument/2006/relationships" id="259" r:id="R8439101031d3423d"/>
    <p:sldId xmlns:r="http://schemas.openxmlformats.org/officeDocument/2006/relationships" id="260" r:id="R0ebfc7b5aec04779"/>
    <p:sldId xmlns:r="http://schemas.openxmlformats.org/officeDocument/2006/relationships" id="261" r:id="Rccc574483b854480"/>
    <p:sldId xmlns:r="http://schemas.openxmlformats.org/officeDocument/2006/relationships" id="262" r:id="R215a61691085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6ec4623134c82" /><Relationship Type="http://schemas.openxmlformats.org/officeDocument/2006/relationships/slide" Target="/ppt/slides/slide1.xml" Id="Rde891bb353f64e69" /><Relationship Type="http://schemas.openxmlformats.org/officeDocument/2006/relationships/slide" Target="/ppt/slides/slide2.xml" Id="R4ce08e7b1df146e7" /><Relationship Type="http://schemas.openxmlformats.org/officeDocument/2006/relationships/slide" Target="/ppt/slides/slide3.xml" Id="Rb2a36961a5ed47aa" /><Relationship Type="http://schemas.openxmlformats.org/officeDocument/2006/relationships/slide" Target="/ppt/slides/slide4.xml" Id="R8439101031d3423d" /><Relationship Type="http://schemas.openxmlformats.org/officeDocument/2006/relationships/slide" Target="/ppt/slides/slide5.xml" Id="R0ebfc7b5aec04779" /><Relationship Type="http://schemas.openxmlformats.org/officeDocument/2006/relationships/slide" Target="/ppt/slides/slide6.xml" Id="Rccc574483b854480" /><Relationship Type="http://schemas.openxmlformats.org/officeDocument/2006/relationships/slide" Target="/ppt/slides/slide7.xml" Id="R215a61691085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71b293159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4b6dfda4b45af" /><Relationship Type="http://schemas.openxmlformats.org/officeDocument/2006/relationships/theme" Target="/ppt/slideMasters/theme/theme1.xml" Id="Ra0dfaa5e1a4c43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4b6dfda4b45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6e5dc557e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323f1b353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48da39129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46db924c042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2bc298e7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48ef0c9db4b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feac950de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GMK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GMK HOLDING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385 774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587 972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GLEN M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Glen M Bjellånes Kristiansen, Guttersrudveien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927 044 064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GMK HOLDING AS</a:t>
            </a:r>
          </a:p>
        </p:txBody>
      </p:sp>
    </p:spTree>
  </p:cSld>
  <p:clrMapOvr>
    <a:masterClrMapping xmlns:a="http://schemas.openxmlformats.org/drawingml/2006/main"/>
  </p:clrMapOvr>
</p:sld>
</file>