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c4eac031f46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5d8aba33c842d6"/>
  </p:sldMasterIdLst>
  <p:sldIdLst>
    <p:sldId xmlns:r="http://schemas.openxmlformats.org/officeDocument/2006/relationships" id="256" r:id="R97671ae484214245"/>
    <p:sldId xmlns:r="http://schemas.openxmlformats.org/officeDocument/2006/relationships" id="257" r:id="Rf43ea7aa189941f5"/>
    <p:sldId xmlns:r="http://schemas.openxmlformats.org/officeDocument/2006/relationships" id="258" r:id="Re97dfd65c444483d"/>
    <p:sldId xmlns:r="http://schemas.openxmlformats.org/officeDocument/2006/relationships" id="259" r:id="R17636bc0740f437f"/>
    <p:sldId xmlns:r="http://schemas.openxmlformats.org/officeDocument/2006/relationships" id="260" r:id="R6705fa2b573a4a65"/>
    <p:sldId xmlns:r="http://schemas.openxmlformats.org/officeDocument/2006/relationships" id="261" r:id="R6db79b55b2a04b8d"/>
    <p:sldId xmlns:r="http://schemas.openxmlformats.org/officeDocument/2006/relationships" id="262" r:id="Rea37dd879cfb4a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d8aba33c842d6" /><Relationship Type="http://schemas.openxmlformats.org/officeDocument/2006/relationships/slide" Target="/ppt/slides/slide1.xml" Id="R97671ae484214245" /><Relationship Type="http://schemas.openxmlformats.org/officeDocument/2006/relationships/slide" Target="/ppt/slides/slide2.xml" Id="Rf43ea7aa189941f5" /><Relationship Type="http://schemas.openxmlformats.org/officeDocument/2006/relationships/slide" Target="/ppt/slides/slide3.xml" Id="Re97dfd65c444483d" /><Relationship Type="http://schemas.openxmlformats.org/officeDocument/2006/relationships/slide" Target="/ppt/slides/slide4.xml" Id="R17636bc0740f437f" /><Relationship Type="http://schemas.openxmlformats.org/officeDocument/2006/relationships/slide" Target="/ppt/slides/slide5.xml" Id="R6705fa2b573a4a65" /><Relationship Type="http://schemas.openxmlformats.org/officeDocument/2006/relationships/slide" Target="/ppt/slides/slide6.xml" Id="R6db79b55b2a04b8d" /><Relationship Type="http://schemas.openxmlformats.org/officeDocument/2006/relationships/slide" Target="/ppt/slides/slide7.xml" Id="Rea37dd879cfb4a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016ed62924a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978661d9b4499" /><Relationship Type="http://schemas.openxmlformats.org/officeDocument/2006/relationships/theme" Target="/ppt/slideMasters/theme/theme1.xml" Id="R8c308fa2bb094f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2978661d9b44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e1ae9756a4b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029b904fe4b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ae058b59a4b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c588fbfcd46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748ef5087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31832128c41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767dafb3148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BABYBELLY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BABYBELLY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592 244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3 020 790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3 587 061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OLAV BORCHGREVINK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Øverlands vei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927 052 938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