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64303819b84f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7d82f946ec4b21"/>
  </p:sldMasterIdLst>
  <p:sldIdLst>
    <p:sldId xmlns:r="http://schemas.openxmlformats.org/officeDocument/2006/relationships" id="256" r:id="Ra2ef6ca8d7c044ec"/>
    <p:sldId xmlns:r="http://schemas.openxmlformats.org/officeDocument/2006/relationships" id="257" r:id="Ra1867d8c1ba54176"/>
    <p:sldId xmlns:r="http://schemas.openxmlformats.org/officeDocument/2006/relationships" id="258" r:id="R46dc6d39c7944a0b"/>
    <p:sldId xmlns:r="http://schemas.openxmlformats.org/officeDocument/2006/relationships" id="259" r:id="Rd11c1b39f2d84e21"/>
    <p:sldId xmlns:r="http://schemas.openxmlformats.org/officeDocument/2006/relationships" id="260" r:id="Rfea589890c9b488b"/>
    <p:sldId xmlns:r="http://schemas.openxmlformats.org/officeDocument/2006/relationships" id="261" r:id="Re5d3ce0af4d047ed"/>
    <p:sldId xmlns:r="http://schemas.openxmlformats.org/officeDocument/2006/relationships" id="262" r:id="R4df9ae5325f746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d82f946ec4b21" /><Relationship Type="http://schemas.openxmlformats.org/officeDocument/2006/relationships/slide" Target="/ppt/slides/slide1.xml" Id="Ra2ef6ca8d7c044ec" /><Relationship Type="http://schemas.openxmlformats.org/officeDocument/2006/relationships/slide" Target="/ppt/slides/slide2.xml" Id="Ra1867d8c1ba54176" /><Relationship Type="http://schemas.openxmlformats.org/officeDocument/2006/relationships/slide" Target="/ppt/slides/slide3.xml" Id="R46dc6d39c7944a0b" /><Relationship Type="http://schemas.openxmlformats.org/officeDocument/2006/relationships/slide" Target="/ppt/slides/slide4.xml" Id="Rd11c1b39f2d84e21" /><Relationship Type="http://schemas.openxmlformats.org/officeDocument/2006/relationships/slide" Target="/ppt/slides/slide5.xml" Id="Rfea589890c9b488b" /><Relationship Type="http://schemas.openxmlformats.org/officeDocument/2006/relationships/slide" Target="/ppt/slides/slide6.xml" Id="Re5d3ce0af4d047ed" /><Relationship Type="http://schemas.openxmlformats.org/officeDocument/2006/relationships/slide" Target="/ppt/slides/slide7.xml" Id="R4df9ae5325f746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89be49b69546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e05dc0a604a7a" /><Relationship Type="http://schemas.openxmlformats.org/officeDocument/2006/relationships/theme" Target="/ppt/slideMasters/theme/theme1.xml" Id="R23b6e806b50942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be05dc0a604a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07550c1e94f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5129ee33d4b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08582083b47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c76c9bc2344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5c756bbb149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4242735454c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21405d15040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KEET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2 136 292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4 254 948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5 359 378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KENNETH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kenneth@byggetek.no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927 057 719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KEET HOLDING AS</a:t>
            </a:r>
          </a:p>
        </p:txBody>
      </p:sp>
    </p:spTree>
  </p:cSld>
  <p:clrMapOvr>
    <a:masterClrMapping xmlns:a="http://schemas.openxmlformats.org/drawingml/2006/main"/>
  </p:clrMapOvr>
</p:sld>
</file>