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32d42d635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83b1df2ef452f"/>
  </p:sldMasterIdLst>
  <p:sldIdLst>
    <p:sldId xmlns:r="http://schemas.openxmlformats.org/officeDocument/2006/relationships" id="256" r:id="R68599c598a434e26"/>
    <p:sldId xmlns:r="http://schemas.openxmlformats.org/officeDocument/2006/relationships" id="257" r:id="R4cf572a6782c4b3f"/>
    <p:sldId xmlns:r="http://schemas.openxmlformats.org/officeDocument/2006/relationships" id="258" r:id="R7e6c92d8b3a9430a"/>
    <p:sldId xmlns:r="http://schemas.openxmlformats.org/officeDocument/2006/relationships" id="259" r:id="Rf3f590f523304782"/>
    <p:sldId xmlns:r="http://schemas.openxmlformats.org/officeDocument/2006/relationships" id="260" r:id="Raa08b5fd547a41cd"/>
    <p:sldId xmlns:r="http://schemas.openxmlformats.org/officeDocument/2006/relationships" id="261" r:id="R7d0da5cdb51c4cfa"/>
    <p:sldId xmlns:r="http://schemas.openxmlformats.org/officeDocument/2006/relationships" id="262" r:id="Rc30564db82b2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83b1df2ef452f" /><Relationship Type="http://schemas.openxmlformats.org/officeDocument/2006/relationships/slide" Target="/ppt/slides/slide1.xml" Id="R68599c598a434e26" /><Relationship Type="http://schemas.openxmlformats.org/officeDocument/2006/relationships/slide" Target="/ppt/slides/slide2.xml" Id="R4cf572a6782c4b3f" /><Relationship Type="http://schemas.openxmlformats.org/officeDocument/2006/relationships/slide" Target="/ppt/slides/slide3.xml" Id="R7e6c92d8b3a9430a" /><Relationship Type="http://schemas.openxmlformats.org/officeDocument/2006/relationships/slide" Target="/ppt/slides/slide4.xml" Id="Rf3f590f523304782" /><Relationship Type="http://schemas.openxmlformats.org/officeDocument/2006/relationships/slide" Target="/ppt/slides/slide5.xml" Id="Raa08b5fd547a41cd" /><Relationship Type="http://schemas.openxmlformats.org/officeDocument/2006/relationships/slide" Target="/ppt/slides/slide6.xml" Id="R7d0da5cdb51c4cfa" /><Relationship Type="http://schemas.openxmlformats.org/officeDocument/2006/relationships/slide" Target="/ppt/slides/slide7.xml" Id="Rc30564db82b2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b49bb70a9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98c6ca8d4832" /><Relationship Type="http://schemas.openxmlformats.org/officeDocument/2006/relationships/theme" Target="/ppt/slideMasters/theme/theme1.xml" Id="R712688dd6c73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998c6ca8d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773a03d9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077adf5e8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44a739e28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9b5d91b4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964ba93e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8f019cf2e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7a7acda64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LUCID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LUCID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LUCID CAPITAL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LUCID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LUCID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LUCID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LUCID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OSCARSVERK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SOKRATES CORATTI TREARBEID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TESDAL 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TESDAL M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LUCID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927 057 778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LUCID CAPITAL AS</a:t>
            </a:r>
          </a:p>
        </p:txBody>
      </p:sp>
    </p:spTree>
  </p:cSld>
  <p:clrMapOvr>
    <a:masterClrMapping xmlns:a="http://schemas.openxmlformats.org/drawingml/2006/main"/>
  </p:clrMapOvr>
</p:sld>
</file>