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5265cd1fa847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e98189dd9e4651"/>
  </p:sldMasterIdLst>
  <p:sldIdLst>
    <p:sldId xmlns:r="http://schemas.openxmlformats.org/officeDocument/2006/relationships" id="256" r:id="Ra2a753bd60fd4cb0"/>
    <p:sldId xmlns:r="http://schemas.openxmlformats.org/officeDocument/2006/relationships" id="257" r:id="R82edac27b66b434b"/>
    <p:sldId xmlns:r="http://schemas.openxmlformats.org/officeDocument/2006/relationships" id="258" r:id="R7154766330c1495f"/>
    <p:sldId xmlns:r="http://schemas.openxmlformats.org/officeDocument/2006/relationships" id="259" r:id="R02d5d2ff73b045fa"/>
    <p:sldId xmlns:r="http://schemas.openxmlformats.org/officeDocument/2006/relationships" id="260" r:id="R40a5cc899a104b57"/>
    <p:sldId xmlns:r="http://schemas.openxmlformats.org/officeDocument/2006/relationships" id="261" r:id="R313cadb4912845e8"/>
    <p:sldId xmlns:r="http://schemas.openxmlformats.org/officeDocument/2006/relationships" id="262" r:id="Ra08fa74129ba45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e98189dd9e4651" /><Relationship Type="http://schemas.openxmlformats.org/officeDocument/2006/relationships/slide" Target="/ppt/slides/slide1.xml" Id="Ra2a753bd60fd4cb0" /><Relationship Type="http://schemas.openxmlformats.org/officeDocument/2006/relationships/slide" Target="/ppt/slides/slide2.xml" Id="R82edac27b66b434b" /><Relationship Type="http://schemas.openxmlformats.org/officeDocument/2006/relationships/slide" Target="/ppt/slides/slide3.xml" Id="R7154766330c1495f" /><Relationship Type="http://schemas.openxmlformats.org/officeDocument/2006/relationships/slide" Target="/ppt/slides/slide4.xml" Id="R02d5d2ff73b045fa" /><Relationship Type="http://schemas.openxmlformats.org/officeDocument/2006/relationships/slide" Target="/ppt/slides/slide5.xml" Id="R40a5cc899a104b57" /><Relationship Type="http://schemas.openxmlformats.org/officeDocument/2006/relationships/slide" Target="/ppt/slides/slide6.xml" Id="R313cadb4912845e8" /><Relationship Type="http://schemas.openxmlformats.org/officeDocument/2006/relationships/slide" Target="/ppt/slides/slide7.xml" Id="Ra08fa74129ba45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bc00b5677c42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7effce7f24f4b" /><Relationship Type="http://schemas.openxmlformats.org/officeDocument/2006/relationships/theme" Target="/ppt/slideMasters/theme/theme1.xml" Id="R9b00c04d46fd41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47effce7f24f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42d5bd9194c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f6cc088274d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bb7f0316f4c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792f3f05b48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a3e3efdcd45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5773363e642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da66399754d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INCEPTIO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INCEPTIO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INCEPTIO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INCEPTIO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INCEPTIO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INCEPTIO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486 475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−496 992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−402 121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456 327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959 027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INCEPTIO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13/16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CENTOPIA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IMJA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INCEPTIO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Nordåsveien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927 060 345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INCEPTIO AS</a:t>
            </a:r>
          </a:p>
        </p:txBody>
      </p:sp>
    </p:spTree>
  </p:cSld>
  <p:clrMapOvr>
    <a:masterClrMapping xmlns:a="http://schemas.openxmlformats.org/drawingml/2006/main"/>
  </p:clrMapOvr>
</p:sld>
</file>