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ec9e35070b4a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bd30e3540646fd"/>
  </p:sldMasterIdLst>
  <p:sldIdLst>
    <p:sldId xmlns:r="http://schemas.openxmlformats.org/officeDocument/2006/relationships" id="256" r:id="R3ae8d51d301a4d96"/>
    <p:sldId xmlns:r="http://schemas.openxmlformats.org/officeDocument/2006/relationships" id="257" r:id="R2fdc6f7e88254c30"/>
    <p:sldId xmlns:r="http://schemas.openxmlformats.org/officeDocument/2006/relationships" id="258" r:id="R28dbed316b1e4a11"/>
    <p:sldId xmlns:r="http://schemas.openxmlformats.org/officeDocument/2006/relationships" id="259" r:id="R15339b9660fd4110"/>
    <p:sldId xmlns:r="http://schemas.openxmlformats.org/officeDocument/2006/relationships" id="260" r:id="R076c47a5e2024a91"/>
    <p:sldId xmlns:r="http://schemas.openxmlformats.org/officeDocument/2006/relationships" id="261" r:id="Ra895a9917b14411d"/>
    <p:sldId xmlns:r="http://schemas.openxmlformats.org/officeDocument/2006/relationships" id="262" r:id="R0a1632a1677744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bd30e3540646fd" /><Relationship Type="http://schemas.openxmlformats.org/officeDocument/2006/relationships/slide" Target="/ppt/slides/slide1.xml" Id="R3ae8d51d301a4d96" /><Relationship Type="http://schemas.openxmlformats.org/officeDocument/2006/relationships/slide" Target="/ppt/slides/slide2.xml" Id="R2fdc6f7e88254c30" /><Relationship Type="http://schemas.openxmlformats.org/officeDocument/2006/relationships/slide" Target="/ppt/slides/slide3.xml" Id="R28dbed316b1e4a11" /><Relationship Type="http://schemas.openxmlformats.org/officeDocument/2006/relationships/slide" Target="/ppt/slides/slide4.xml" Id="R15339b9660fd4110" /><Relationship Type="http://schemas.openxmlformats.org/officeDocument/2006/relationships/slide" Target="/ppt/slides/slide5.xml" Id="R076c47a5e2024a91" /><Relationship Type="http://schemas.openxmlformats.org/officeDocument/2006/relationships/slide" Target="/ppt/slides/slide6.xml" Id="Ra895a9917b14411d" /><Relationship Type="http://schemas.openxmlformats.org/officeDocument/2006/relationships/slide" Target="/ppt/slides/slide7.xml" Id="R0a1632a1677744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4b765348ba40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8d58f6f824b9d" /><Relationship Type="http://schemas.openxmlformats.org/officeDocument/2006/relationships/theme" Target="/ppt/slideMasters/theme/theme1.xml" Id="R66051a0e296044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18d58f6f824b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a03885ea14e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c42868a5f4a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b2dd0b2494f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22a8a4c374d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e59c0fc4b46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a82c9b8674f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9db125cef42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MIKALSEN INSTALLASJON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MIKALSEN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MIKALSEN INSTALLASJON AS ble etablert [år] og holder til i Skjervøy.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MIKALSEN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MIKALSEN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MIKALSEN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18 119 492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3 086 805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2 431 483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4 853 153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10 048 871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MIKALSEN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EMPTY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MIKALSEN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9180 Skjervøy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77 78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post@mikalseninst.no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www.mikalseninst.no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927 062 283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MIKALSEN INSTALLASJON AS</a:t>
            </a:r>
          </a:p>
        </p:txBody>
      </p:sp>
    </p:spTree>
  </p:cSld>
  <p:clrMapOvr>
    <a:masterClrMapping xmlns:a="http://schemas.openxmlformats.org/drawingml/2006/main"/>
  </p:clrMapOvr>
</p:sld>
</file>