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a4419c9a9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6a2624eb4480a"/>
  </p:sldMasterIdLst>
  <p:sldIdLst>
    <p:sldId xmlns:r="http://schemas.openxmlformats.org/officeDocument/2006/relationships" id="256" r:id="R445f2161839c42fd"/>
    <p:sldId xmlns:r="http://schemas.openxmlformats.org/officeDocument/2006/relationships" id="257" r:id="Rbc8234b9124b46af"/>
    <p:sldId xmlns:r="http://schemas.openxmlformats.org/officeDocument/2006/relationships" id="258" r:id="R92480cef3a8a44ca"/>
    <p:sldId xmlns:r="http://schemas.openxmlformats.org/officeDocument/2006/relationships" id="259" r:id="R7b623a9d82244011"/>
    <p:sldId xmlns:r="http://schemas.openxmlformats.org/officeDocument/2006/relationships" id="260" r:id="R31dc937d856f4435"/>
    <p:sldId xmlns:r="http://schemas.openxmlformats.org/officeDocument/2006/relationships" id="261" r:id="R7d683c4f88f94866"/>
    <p:sldId xmlns:r="http://schemas.openxmlformats.org/officeDocument/2006/relationships" id="262" r:id="Rf4749da67e8a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6a2624eb4480a" /><Relationship Type="http://schemas.openxmlformats.org/officeDocument/2006/relationships/slide" Target="/ppt/slides/slide1.xml" Id="R445f2161839c42fd" /><Relationship Type="http://schemas.openxmlformats.org/officeDocument/2006/relationships/slide" Target="/ppt/slides/slide2.xml" Id="Rbc8234b9124b46af" /><Relationship Type="http://schemas.openxmlformats.org/officeDocument/2006/relationships/slide" Target="/ppt/slides/slide3.xml" Id="R92480cef3a8a44ca" /><Relationship Type="http://schemas.openxmlformats.org/officeDocument/2006/relationships/slide" Target="/ppt/slides/slide4.xml" Id="R7b623a9d82244011" /><Relationship Type="http://schemas.openxmlformats.org/officeDocument/2006/relationships/slide" Target="/ppt/slides/slide5.xml" Id="R31dc937d856f4435" /><Relationship Type="http://schemas.openxmlformats.org/officeDocument/2006/relationships/slide" Target="/ppt/slides/slide6.xml" Id="R7d683c4f88f94866" /><Relationship Type="http://schemas.openxmlformats.org/officeDocument/2006/relationships/slide" Target="/ppt/slides/slide7.xml" Id="Rf4749da67e8a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97f27cbc848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38cde13d740ef" /><Relationship Type="http://schemas.openxmlformats.org/officeDocument/2006/relationships/theme" Target="/ppt/slideMasters/theme/theme1.xml" Id="R3c444b42a0ad49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a38cde13d740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55b9acfe647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a8439fc1848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17243ed7947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447d1066b4a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1969a208744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5fe21ad19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bc3f669304d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HEDDA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EIENDOM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935 379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4 158 451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4 167 751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SÆBØ FEVANG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KROGH FEVANG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HOFFMANN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FEVANG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FEVANG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Brønnbakken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927 064 359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EIENDOM AS</a:t>
            </a:r>
          </a:p>
        </p:txBody>
      </p:sp>
    </p:spTree>
  </p:cSld>
  <p:clrMapOvr>
    <a:masterClrMapping xmlns:a="http://schemas.openxmlformats.org/drawingml/2006/main"/>
  </p:clrMapOvr>
</p:sld>
</file>