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036963c25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9713256ae49f3"/>
  </p:sldMasterIdLst>
  <p:sldIdLst>
    <p:sldId xmlns:r="http://schemas.openxmlformats.org/officeDocument/2006/relationships" id="256" r:id="R6711cb1bf488415e"/>
    <p:sldId xmlns:r="http://schemas.openxmlformats.org/officeDocument/2006/relationships" id="257" r:id="R5ab0639c42b3483c"/>
    <p:sldId xmlns:r="http://schemas.openxmlformats.org/officeDocument/2006/relationships" id="258" r:id="R43df8a903c3047a8"/>
    <p:sldId xmlns:r="http://schemas.openxmlformats.org/officeDocument/2006/relationships" id="259" r:id="R51f670739f2c4a95"/>
    <p:sldId xmlns:r="http://schemas.openxmlformats.org/officeDocument/2006/relationships" id="260" r:id="R9a3d2932947f473e"/>
    <p:sldId xmlns:r="http://schemas.openxmlformats.org/officeDocument/2006/relationships" id="261" r:id="R6fbe8d0ad1f94b03"/>
    <p:sldId xmlns:r="http://schemas.openxmlformats.org/officeDocument/2006/relationships" id="262" r:id="Rbea5dda0bc2b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9713256ae49f3" /><Relationship Type="http://schemas.openxmlformats.org/officeDocument/2006/relationships/slide" Target="/ppt/slides/slide1.xml" Id="R6711cb1bf488415e" /><Relationship Type="http://schemas.openxmlformats.org/officeDocument/2006/relationships/slide" Target="/ppt/slides/slide2.xml" Id="R5ab0639c42b3483c" /><Relationship Type="http://schemas.openxmlformats.org/officeDocument/2006/relationships/slide" Target="/ppt/slides/slide3.xml" Id="R43df8a903c3047a8" /><Relationship Type="http://schemas.openxmlformats.org/officeDocument/2006/relationships/slide" Target="/ppt/slides/slide4.xml" Id="R51f670739f2c4a95" /><Relationship Type="http://schemas.openxmlformats.org/officeDocument/2006/relationships/slide" Target="/ppt/slides/slide5.xml" Id="R9a3d2932947f473e" /><Relationship Type="http://schemas.openxmlformats.org/officeDocument/2006/relationships/slide" Target="/ppt/slides/slide6.xml" Id="R6fbe8d0ad1f94b03" /><Relationship Type="http://schemas.openxmlformats.org/officeDocument/2006/relationships/slide" Target="/ppt/slides/slide7.xml" Id="Rbea5dda0bc2b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87f1f21b5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241218a64ed2" /><Relationship Type="http://schemas.openxmlformats.org/officeDocument/2006/relationships/theme" Target="/ppt/slideMasters/theme/theme1.xml" Id="R6f6f894fd884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e241218a6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c346ce11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61a217c8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c235d26a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26d7120b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7f9b66d8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bc621661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7c725acd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FJELLER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1 872 802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FJELLER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FJELLER INVEST AS</a:t>
            </a:r>
          </a:p>
        </p:txBody>
      </p:sp>
    </p:spTree>
  </p:cSld>
  <p:clrMapOvr>
    <a:masterClrMapping xmlns:a="http://schemas.openxmlformats.org/drawingml/2006/main"/>
  </p:clrMapOvr>
</p:sld>
</file>