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d2174cc0dc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5d9a062c54b37"/>
  </p:sldMasterIdLst>
  <p:sldIdLst>
    <p:sldId xmlns:r="http://schemas.openxmlformats.org/officeDocument/2006/relationships" id="256" r:id="R8309fea7f5814329"/>
    <p:sldId xmlns:r="http://schemas.openxmlformats.org/officeDocument/2006/relationships" id="257" r:id="R84d151b230284966"/>
    <p:sldId xmlns:r="http://schemas.openxmlformats.org/officeDocument/2006/relationships" id="258" r:id="R8be18e0956f64884"/>
    <p:sldId xmlns:r="http://schemas.openxmlformats.org/officeDocument/2006/relationships" id="259" r:id="R5e4804eed42f46a1"/>
    <p:sldId xmlns:r="http://schemas.openxmlformats.org/officeDocument/2006/relationships" id="260" r:id="R64606898ba6d4dc1"/>
    <p:sldId xmlns:r="http://schemas.openxmlformats.org/officeDocument/2006/relationships" id="261" r:id="R21da1ee98c3c4598"/>
    <p:sldId xmlns:r="http://schemas.openxmlformats.org/officeDocument/2006/relationships" id="262" r:id="Rba804a00bf5a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5d9a062c54b37" /><Relationship Type="http://schemas.openxmlformats.org/officeDocument/2006/relationships/slide" Target="/ppt/slides/slide1.xml" Id="R8309fea7f5814329" /><Relationship Type="http://schemas.openxmlformats.org/officeDocument/2006/relationships/slide" Target="/ppt/slides/slide2.xml" Id="R84d151b230284966" /><Relationship Type="http://schemas.openxmlformats.org/officeDocument/2006/relationships/slide" Target="/ppt/slides/slide3.xml" Id="R8be18e0956f64884" /><Relationship Type="http://schemas.openxmlformats.org/officeDocument/2006/relationships/slide" Target="/ppt/slides/slide4.xml" Id="R5e4804eed42f46a1" /><Relationship Type="http://schemas.openxmlformats.org/officeDocument/2006/relationships/slide" Target="/ppt/slides/slide5.xml" Id="R64606898ba6d4dc1" /><Relationship Type="http://schemas.openxmlformats.org/officeDocument/2006/relationships/slide" Target="/ppt/slides/slide6.xml" Id="R21da1ee98c3c4598" /><Relationship Type="http://schemas.openxmlformats.org/officeDocument/2006/relationships/slide" Target="/ppt/slides/slide7.xml" Id="Rba804a00bf5a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0b573583b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5d4b35b4b4eb6" /><Relationship Type="http://schemas.openxmlformats.org/officeDocument/2006/relationships/theme" Target="/ppt/slideMasters/theme/theme1.xml" Id="R940e6f5cc68e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5d4b35b4b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241c3db2b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025cceef8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f6d4e1a20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283fa768b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64467dfe9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13ec19cb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3faf38c3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SMYRLUND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SMYRLUND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SMYRLUND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SMYRLUND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SMYRLUND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SMYRLUND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1 326 968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SMYRLUND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MYRLUND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SMYRLUND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smyrlund@gmail.com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927 067 900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SMYRLUND AS</a:t>
            </a:r>
          </a:p>
        </p:txBody>
      </p:sp>
    </p:spTree>
  </p:cSld>
  <p:clrMapOvr>
    <a:masterClrMapping xmlns:a="http://schemas.openxmlformats.org/drawingml/2006/main"/>
  </p:clrMapOvr>
</p:sld>
</file>