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3d7a9410bb4a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84b7c3617d4b55"/>
  </p:sldMasterIdLst>
  <p:sldIdLst>
    <p:sldId xmlns:r="http://schemas.openxmlformats.org/officeDocument/2006/relationships" id="256" r:id="Rb62b6cdebd2947fc"/>
    <p:sldId xmlns:r="http://schemas.openxmlformats.org/officeDocument/2006/relationships" id="257" r:id="R1cc3355c180c4ec9"/>
    <p:sldId xmlns:r="http://schemas.openxmlformats.org/officeDocument/2006/relationships" id="258" r:id="R908d7ecb66c94cf8"/>
    <p:sldId xmlns:r="http://schemas.openxmlformats.org/officeDocument/2006/relationships" id="259" r:id="R28916e3ed2494eb9"/>
    <p:sldId xmlns:r="http://schemas.openxmlformats.org/officeDocument/2006/relationships" id="260" r:id="R8dc3beb2d25a42b2"/>
    <p:sldId xmlns:r="http://schemas.openxmlformats.org/officeDocument/2006/relationships" id="261" r:id="R80892a8b18634a41"/>
    <p:sldId xmlns:r="http://schemas.openxmlformats.org/officeDocument/2006/relationships" id="262" r:id="Rdbf3e87a8c7544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84b7c3617d4b55" /><Relationship Type="http://schemas.openxmlformats.org/officeDocument/2006/relationships/slide" Target="/ppt/slides/slide1.xml" Id="Rb62b6cdebd2947fc" /><Relationship Type="http://schemas.openxmlformats.org/officeDocument/2006/relationships/slide" Target="/ppt/slides/slide2.xml" Id="R1cc3355c180c4ec9" /><Relationship Type="http://schemas.openxmlformats.org/officeDocument/2006/relationships/slide" Target="/ppt/slides/slide3.xml" Id="R908d7ecb66c94cf8" /><Relationship Type="http://schemas.openxmlformats.org/officeDocument/2006/relationships/slide" Target="/ppt/slides/slide4.xml" Id="R28916e3ed2494eb9" /><Relationship Type="http://schemas.openxmlformats.org/officeDocument/2006/relationships/slide" Target="/ppt/slides/slide5.xml" Id="R8dc3beb2d25a42b2" /><Relationship Type="http://schemas.openxmlformats.org/officeDocument/2006/relationships/slide" Target="/ppt/slides/slide6.xml" Id="R80892a8b18634a41" /><Relationship Type="http://schemas.openxmlformats.org/officeDocument/2006/relationships/slide" Target="/ppt/slides/slide7.xml" Id="Rdbf3e87a8c7544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579d67449147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8c51c9b854ea9" /><Relationship Type="http://schemas.openxmlformats.org/officeDocument/2006/relationships/theme" Target="/ppt/slideMasters/theme/theme1.xml" Id="Rab1fb8cdf06c4e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58c51c9b854e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286907b9746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b8f5aa8ad43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b2dbf9fab4d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6a3d7ee424a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e1a52ae6342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f58c40fbe4b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471d72a5a4e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VM RANA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VM RANA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VM RANA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VM RANA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VM RANA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VM RANA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−66 141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5 459 006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11 386 244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VM RANA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VASSBOTN JØRN-EIRIK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VASSBOTN LOTTE VALLA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VM RANA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8610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927 069 075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VM RANA HOLDING AS</a:t>
            </a:r>
          </a:p>
        </p:txBody>
      </p:sp>
    </p:spTree>
  </p:cSld>
  <p:clrMapOvr>
    <a:masterClrMapping xmlns:a="http://schemas.openxmlformats.org/drawingml/2006/main"/>
  </p:clrMapOvr>
</p:sld>
</file>