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e67bef298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7f41955c04776"/>
  </p:sldMasterIdLst>
  <p:sldIdLst>
    <p:sldId xmlns:r="http://schemas.openxmlformats.org/officeDocument/2006/relationships" id="256" r:id="R53933f7a16d646c3"/>
    <p:sldId xmlns:r="http://schemas.openxmlformats.org/officeDocument/2006/relationships" id="257" r:id="R5481e765ff574014"/>
    <p:sldId xmlns:r="http://schemas.openxmlformats.org/officeDocument/2006/relationships" id="258" r:id="Raa963ea109d243ac"/>
    <p:sldId xmlns:r="http://schemas.openxmlformats.org/officeDocument/2006/relationships" id="259" r:id="R421f708267ea4e17"/>
    <p:sldId xmlns:r="http://schemas.openxmlformats.org/officeDocument/2006/relationships" id="260" r:id="R26421c9d84424549"/>
    <p:sldId xmlns:r="http://schemas.openxmlformats.org/officeDocument/2006/relationships" id="261" r:id="Ref4d1720dad341d8"/>
    <p:sldId xmlns:r="http://schemas.openxmlformats.org/officeDocument/2006/relationships" id="262" r:id="Rbfc26ab4366b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7f41955c04776" /><Relationship Type="http://schemas.openxmlformats.org/officeDocument/2006/relationships/slide" Target="/ppt/slides/slide1.xml" Id="R53933f7a16d646c3" /><Relationship Type="http://schemas.openxmlformats.org/officeDocument/2006/relationships/slide" Target="/ppt/slides/slide2.xml" Id="R5481e765ff574014" /><Relationship Type="http://schemas.openxmlformats.org/officeDocument/2006/relationships/slide" Target="/ppt/slides/slide3.xml" Id="Raa963ea109d243ac" /><Relationship Type="http://schemas.openxmlformats.org/officeDocument/2006/relationships/slide" Target="/ppt/slides/slide4.xml" Id="R421f708267ea4e17" /><Relationship Type="http://schemas.openxmlformats.org/officeDocument/2006/relationships/slide" Target="/ppt/slides/slide5.xml" Id="R26421c9d84424549" /><Relationship Type="http://schemas.openxmlformats.org/officeDocument/2006/relationships/slide" Target="/ppt/slides/slide6.xml" Id="Ref4d1720dad341d8" /><Relationship Type="http://schemas.openxmlformats.org/officeDocument/2006/relationships/slide" Target="/ppt/slides/slide7.xml" Id="Rbfc26ab4366b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2c1f9c875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86bc6da5432e" /><Relationship Type="http://schemas.openxmlformats.org/officeDocument/2006/relationships/theme" Target="/ppt/slideMasters/theme/theme1.xml" Id="R8879bde46684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986bc6da5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fa8c98b0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882136d4f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6ce3588b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f265cad0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153a5516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028dc7b7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3c818ecd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45 991 009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18 870 024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 RANA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Mellomvika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927 069 520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AS</a:t>
            </a:r>
          </a:p>
        </p:txBody>
      </p:sp>
    </p:spTree>
  </p:cSld>
  <p:clrMapOvr>
    <a:masterClrMapping xmlns:a="http://schemas.openxmlformats.org/drawingml/2006/main"/>
  </p:clrMapOvr>
</p:sld>
</file>