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8e666d348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d5f1622ae48f9"/>
  </p:sldMasterIdLst>
  <p:sldIdLst>
    <p:sldId xmlns:r="http://schemas.openxmlformats.org/officeDocument/2006/relationships" id="256" r:id="R9ee3504b49ab4da3"/>
    <p:sldId xmlns:r="http://schemas.openxmlformats.org/officeDocument/2006/relationships" id="257" r:id="R11a9498bd68d446a"/>
    <p:sldId xmlns:r="http://schemas.openxmlformats.org/officeDocument/2006/relationships" id="258" r:id="R0a72c6bfb63740ce"/>
    <p:sldId xmlns:r="http://schemas.openxmlformats.org/officeDocument/2006/relationships" id="259" r:id="R508bef7da01043d0"/>
    <p:sldId xmlns:r="http://schemas.openxmlformats.org/officeDocument/2006/relationships" id="260" r:id="Rcfd5b83e777b4d60"/>
    <p:sldId xmlns:r="http://schemas.openxmlformats.org/officeDocument/2006/relationships" id="261" r:id="Rc3ec441146014dca"/>
    <p:sldId xmlns:r="http://schemas.openxmlformats.org/officeDocument/2006/relationships" id="262" r:id="R1c06cfa47e58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d5f1622ae48f9" /><Relationship Type="http://schemas.openxmlformats.org/officeDocument/2006/relationships/slide" Target="/ppt/slides/slide1.xml" Id="R9ee3504b49ab4da3" /><Relationship Type="http://schemas.openxmlformats.org/officeDocument/2006/relationships/slide" Target="/ppt/slides/slide2.xml" Id="R11a9498bd68d446a" /><Relationship Type="http://schemas.openxmlformats.org/officeDocument/2006/relationships/slide" Target="/ppt/slides/slide3.xml" Id="R0a72c6bfb63740ce" /><Relationship Type="http://schemas.openxmlformats.org/officeDocument/2006/relationships/slide" Target="/ppt/slides/slide4.xml" Id="R508bef7da01043d0" /><Relationship Type="http://schemas.openxmlformats.org/officeDocument/2006/relationships/slide" Target="/ppt/slides/slide5.xml" Id="Rcfd5b83e777b4d60" /><Relationship Type="http://schemas.openxmlformats.org/officeDocument/2006/relationships/slide" Target="/ppt/slides/slide6.xml" Id="Rc3ec441146014dca" /><Relationship Type="http://schemas.openxmlformats.org/officeDocument/2006/relationships/slide" Target="/ppt/slides/slide7.xml" Id="R1c06cfa47e58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4a3584d5a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fe1e2a834666" /><Relationship Type="http://schemas.openxmlformats.org/officeDocument/2006/relationships/theme" Target="/ppt/slideMasters/theme/theme1.xml" Id="Rcd087dc21dd1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5fe1e2a83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3e63dae4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93f45f82f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8a881cd1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2a8af8e29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04de5183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a160fbe8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6bc7b6e6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 KAPITAL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ANTE BES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Likollen 60D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 KAPITAL AS</a:t>
            </a:r>
          </a:p>
        </p:txBody>
      </p:sp>
    </p:spTree>
  </p:cSld>
  <p:clrMapOvr>
    <a:masterClrMapping xmlns:a="http://schemas.openxmlformats.org/drawingml/2006/main"/>
  </p:clrMapOvr>
</p:sld>
</file>