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670cecf3024b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eda1510944618"/>
  </p:sldMasterIdLst>
  <p:sldIdLst>
    <p:sldId xmlns:r="http://schemas.openxmlformats.org/officeDocument/2006/relationships" id="256" r:id="Rab42d04256084a92"/>
    <p:sldId xmlns:r="http://schemas.openxmlformats.org/officeDocument/2006/relationships" id="257" r:id="R944105517bec41a8"/>
    <p:sldId xmlns:r="http://schemas.openxmlformats.org/officeDocument/2006/relationships" id="258" r:id="Rdb54da4cceea4430"/>
    <p:sldId xmlns:r="http://schemas.openxmlformats.org/officeDocument/2006/relationships" id="259" r:id="R661f6f21c1ca4889"/>
    <p:sldId xmlns:r="http://schemas.openxmlformats.org/officeDocument/2006/relationships" id="260" r:id="Ra8a392fb6ab24ef9"/>
    <p:sldId xmlns:r="http://schemas.openxmlformats.org/officeDocument/2006/relationships" id="261" r:id="R47cb7bd44f1c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eda1510944618" /><Relationship Type="http://schemas.openxmlformats.org/officeDocument/2006/relationships/slide" Target="/ppt/slides/slide1.xml" Id="Rab42d04256084a92" /><Relationship Type="http://schemas.openxmlformats.org/officeDocument/2006/relationships/slide" Target="/ppt/slides/slide2.xml" Id="R944105517bec41a8" /><Relationship Type="http://schemas.openxmlformats.org/officeDocument/2006/relationships/slide" Target="/ppt/slides/slide3.xml" Id="Rdb54da4cceea4430" /><Relationship Type="http://schemas.openxmlformats.org/officeDocument/2006/relationships/slide" Target="/ppt/slides/slide4.xml" Id="R661f6f21c1ca4889" /><Relationship Type="http://schemas.openxmlformats.org/officeDocument/2006/relationships/slide" Target="/ppt/slides/slide5.xml" Id="Ra8a392fb6ab24ef9" /><Relationship Type="http://schemas.openxmlformats.org/officeDocument/2006/relationships/slide" Target="/ppt/slides/slide6.xml" Id="R47cb7bd44f1c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675b446b343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c11b348c84272" /><Relationship Type="http://schemas.openxmlformats.org/officeDocument/2006/relationships/theme" Target="/ppt/slideMasters/theme/theme1.xml" Id="R551fbaa968d94e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3c11b348c842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249532d69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1e46e2dbe4e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8e17374ef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4b70c185f4f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e39216284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e42622769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 MULTIDRIFT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 MULTIDRIFT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 MULTIDRIFT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 MULTIDRIFT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 MULTIDRIFT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 MULTIDRIFT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Stuaveien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c-bremv@online.no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www.cbmultidrift.no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927 074 087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 MULTIDRIFT ENTREPRENØR AS</a:t>
            </a:r>
          </a:p>
        </p:txBody>
      </p:sp>
    </p:spTree>
  </p:cSld>
  <p:clrMapOvr>
    <a:masterClrMapping xmlns:a="http://schemas.openxmlformats.org/drawingml/2006/main"/>
  </p:clrMapOvr>
</p:sld>
</file>