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5e3b0ae31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aec4758374c18"/>
  </p:sldMasterIdLst>
  <p:sldIdLst>
    <p:sldId xmlns:r="http://schemas.openxmlformats.org/officeDocument/2006/relationships" id="256" r:id="Rf25f5fbe8777472c"/>
    <p:sldId xmlns:r="http://schemas.openxmlformats.org/officeDocument/2006/relationships" id="257" r:id="R3eebdbd10cb44944"/>
    <p:sldId xmlns:r="http://schemas.openxmlformats.org/officeDocument/2006/relationships" id="258" r:id="R967b43e706a64442"/>
    <p:sldId xmlns:r="http://schemas.openxmlformats.org/officeDocument/2006/relationships" id="259" r:id="R0283020bad424b34"/>
    <p:sldId xmlns:r="http://schemas.openxmlformats.org/officeDocument/2006/relationships" id="260" r:id="Rcf60ed8dd83640a4"/>
    <p:sldId xmlns:r="http://schemas.openxmlformats.org/officeDocument/2006/relationships" id="261" r:id="R66445b7857754ab7"/>
    <p:sldId xmlns:r="http://schemas.openxmlformats.org/officeDocument/2006/relationships" id="262" r:id="R824ae2cb472d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aec4758374c18" /><Relationship Type="http://schemas.openxmlformats.org/officeDocument/2006/relationships/slide" Target="/ppt/slides/slide1.xml" Id="Rf25f5fbe8777472c" /><Relationship Type="http://schemas.openxmlformats.org/officeDocument/2006/relationships/slide" Target="/ppt/slides/slide2.xml" Id="R3eebdbd10cb44944" /><Relationship Type="http://schemas.openxmlformats.org/officeDocument/2006/relationships/slide" Target="/ppt/slides/slide3.xml" Id="R967b43e706a64442" /><Relationship Type="http://schemas.openxmlformats.org/officeDocument/2006/relationships/slide" Target="/ppt/slides/slide4.xml" Id="R0283020bad424b34" /><Relationship Type="http://schemas.openxmlformats.org/officeDocument/2006/relationships/slide" Target="/ppt/slides/slide5.xml" Id="Rcf60ed8dd83640a4" /><Relationship Type="http://schemas.openxmlformats.org/officeDocument/2006/relationships/slide" Target="/ppt/slides/slide6.xml" Id="R66445b7857754ab7" /><Relationship Type="http://schemas.openxmlformats.org/officeDocument/2006/relationships/slide" Target="/ppt/slides/slide7.xml" Id="R824ae2cb472d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3bb673fcd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6ab472b648ff" /><Relationship Type="http://schemas.openxmlformats.org/officeDocument/2006/relationships/theme" Target="/ppt/slideMasters/theme/theme1.xml" Id="Ra4667dcba0a2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26ab472b6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1517ed994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ae14513b4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fcaaeaa68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25c26b663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0819f3f8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6fccccf7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91c8726b1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 MULTIDRIFT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 MULTIDRIFT ENTREPRENØR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11 731 914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BREMVÅG CHRISTOFFER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Stuaveien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c-bremv@online.no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www.cbmultidrift.no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