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cb7deef7af49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a06b01b55a482c"/>
  </p:sldMasterIdLst>
  <p:sldIdLst>
    <p:sldId xmlns:r="http://schemas.openxmlformats.org/officeDocument/2006/relationships" id="256" r:id="R822aff2465ed473b"/>
    <p:sldId xmlns:r="http://schemas.openxmlformats.org/officeDocument/2006/relationships" id="257" r:id="R5e777d3370314322"/>
    <p:sldId xmlns:r="http://schemas.openxmlformats.org/officeDocument/2006/relationships" id="258" r:id="R0c1a4cda2c0c40dc"/>
    <p:sldId xmlns:r="http://schemas.openxmlformats.org/officeDocument/2006/relationships" id="259" r:id="Rc0428094519f4d83"/>
    <p:sldId xmlns:r="http://schemas.openxmlformats.org/officeDocument/2006/relationships" id="260" r:id="Rc8a0f8fcbe274573"/>
    <p:sldId xmlns:r="http://schemas.openxmlformats.org/officeDocument/2006/relationships" id="261" r:id="R05d13358a49c4ba4"/>
    <p:sldId xmlns:r="http://schemas.openxmlformats.org/officeDocument/2006/relationships" id="262" r:id="Rb4909644c50444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a06b01b55a482c" /><Relationship Type="http://schemas.openxmlformats.org/officeDocument/2006/relationships/slide" Target="/ppt/slides/slide1.xml" Id="R822aff2465ed473b" /><Relationship Type="http://schemas.openxmlformats.org/officeDocument/2006/relationships/slide" Target="/ppt/slides/slide2.xml" Id="R5e777d3370314322" /><Relationship Type="http://schemas.openxmlformats.org/officeDocument/2006/relationships/slide" Target="/ppt/slides/slide3.xml" Id="R0c1a4cda2c0c40dc" /><Relationship Type="http://schemas.openxmlformats.org/officeDocument/2006/relationships/slide" Target="/ppt/slides/slide4.xml" Id="Rc0428094519f4d83" /><Relationship Type="http://schemas.openxmlformats.org/officeDocument/2006/relationships/slide" Target="/ppt/slides/slide5.xml" Id="Rc8a0f8fcbe274573" /><Relationship Type="http://schemas.openxmlformats.org/officeDocument/2006/relationships/slide" Target="/ppt/slides/slide6.xml" Id="R05d13358a49c4ba4" /><Relationship Type="http://schemas.openxmlformats.org/officeDocument/2006/relationships/slide" Target="/ppt/slides/slide7.xml" Id="Rb4909644c50444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9b9021ec7244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9532c9a5f4f18" /><Relationship Type="http://schemas.openxmlformats.org/officeDocument/2006/relationships/theme" Target="/ppt/slideMasters/theme/theme1.xml" Id="Rfb58f46199024a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19532c9a5f4f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abc7b029f4e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8e95cb0ce41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6e420493c4f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d8fe3927a44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25e369c664f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4e2562bc547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0d940f1284c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TALERA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TALERA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1 279 100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567 226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7 262 108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11 460 421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14 602 081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CRESCERE INVEST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LOGIN GROUP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SANDGRIND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927 074 982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