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aba29c93140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aeea86002445f"/>
  </p:sldMasterIdLst>
  <p:sldIdLst>
    <p:sldId xmlns:r="http://schemas.openxmlformats.org/officeDocument/2006/relationships" id="256" r:id="R9e4ffc3985844f09"/>
    <p:sldId xmlns:r="http://schemas.openxmlformats.org/officeDocument/2006/relationships" id="257" r:id="R65bc6b3a898a4f50"/>
    <p:sldId xmlns:r="http://schemas.openxmlformats.org/officeDocument/2006/relationships" id="258" r:id="R17b0ee6ea7324519"/>
    <p:sldId xmlns:r="http://schemas.openxmlformats.org/officeDocument/2006/relationships" id="259" r:id="Rfb54683ec0da4c25"/>
    <p:sldId xmlns:r="http://schemas.openxmlformats.org/officeDocument/2006/relationships" id="260" r:id="Rf86bbd0c0bcd445a"/>
    <p:sldId xmlns:r="http://schemas.openxmlformats.org/officeDocument/2006/relationships" id="261" r:id="Rda9c2f951c1848d5"/>
    <p:sldId xmlns:r="http://schemas.openxmlformats.org/officeDocument/2006/relationships" id="262" r:id="R3c5c2e3c4375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aeea86002445f" /><Relationship Type="http://schemas.openxmlformats.org/officeDocument/2006/relationships/slide" Target="/ppt/slides/slide1.xml" Id="R9e4ffc3985844f09" /><Relationship Type="http://schemas.openxmlformats.org/officeDocument/2006/relationships/slide" Target="/ppt/slides/slide2.xml" Id="R65bc6b3a898a4f50" /><Relationship Type="http://schemas.openxmlformats.org/officeDocument/2006/relationships/slide" Target="/ppt/slides/slide3.xml" Id="R17b0ee6ea7324519" /><Relationship Type="http://schemas.openxmlformats.org/officeDocument/2006/relationships/slide" Target="/ppt/slides/slide4.xml" Id="Rfb54683ec0da4c25" /><Relationship Type="http://schemas.openxmlformats.org/officeDocument/2006/relationships/slide" Target="/ppt/slides/slide5.xml" Id="Rf86bbd0c0bcd445a" /><Relationship Type="http://schemas.openxmlformats.org/officeDocument/2006/relationships/slide" Target="/ppt/slides/slide6.xml" Id="Rda9c2f951c1848d5" /><Relationship Type="http://schemas.openxmlformats.org/officeDocument/2006/relationships/slide" Target="/ppt/slides/slide7.xml" Id="R3c5c2e3c4375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7f269cc16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93604297546b7" /><Relationship Type="http://schemas.openxmlformats.org/officeDocument/2006/relationships/theme" Target="/ppt/slideMasters/theme/theme1.xml" Id="Rda1d9706b3dc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936042975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e27e8bb5e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26222cdbf4f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fd3d6d90e47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8e2fb7f6045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129c09ab4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a4ee1fb65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c53f77d77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 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 NO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−256 238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MARIUS HELNO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927 075 040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