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328e78db1c45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5cad2b8cc04ae0"/>
  </p:sldMasterIdLst>
  <p:sldIdLst>
    <p:sldId xmlns:r="http://schemas.openxmlformats.org/officeDocument/2006/relationships" id="256" r:id="R7e35cc18b3ec4cf2"/>
    <p:sldId xmlns:r="http://schemas.openxmlformats.org/officeDocument/2006/relationships" id="257" r:id="Rf4242b7110e64134"/>
    <p:sldId xmlns:r="http://schemas.openxmlformats.org/officeDocument/2006/relationships" id="258" r:id="R74c80e94ef3d4b89"/>
    <p:sldId xmlns:r="http://schemas.openxmlformats.org/officeDocument/2006/relationships" id="259" r:id="Rdcc393e2b1164e40"/>
    <p:sldId xmlns:r="http://schemas.openxmlformats.org/officeDocument/2006/relationships" id="260" r:id="R727fe176e3414b00"/>
    <p:sldId xmlns:r="http://schemas.openxmlformats.org/officeDocument/2006/relationships" id="261" r:id="R3c703a0c075d43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cad2b8cc04ae0" /><Relationship Type="http://schemas.openxmlformats.org/officeDocument/2006/relationships/slide" Target="/ppt/slides/slide1.xml" Id="R7e35cc18b3ec4cf2" /><Relationship Type="http://schemas.openxmlformats.org/officeDocument/2006/relationships/slide" Target="/ppt/slides/slide2.xml" Id="Rf4242b7110e64134" /><Relationship Type="http://schemas.openxmlformats.org/officeDocument/2006/relationships/slide" Target="/ppt/slides/slide3.xml" Id="R74c80e94ef3d4b89" /><Relationship Type="http://schemas.openxmlformats.org/officeDocument/2006/relationships/slide" Target="/ppt/slides/slide4.xml" Id="Rdcc393e2b1164e40" /><Relationship Type="http://schemas.openxmlformats.org/officeDocument/2006/relationships/slide" Target="/ppt/slides/slide5.xml" Id="R727fe176e3414b00" /><Relationship Type="http://schemas.openxmlformats.org/officeDocument/2006/relationships/slide" Target="/ppt/slides/slide6.xml" Id="R3c703a0c075d43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129813c9c144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53fce563742a3" /><Relationship Type="http://schemas.openxmlformats.org/officeDocument/2006/relationships/theme" Target="/ppt/slideMasters/theme/theme1.xml" Id="R26cfd6cd335047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653fce563742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268f3e6414d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b8795921f4c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07eb14f4149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7e087abdb43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58683bc8648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d2c89a39f45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STORSKOGEN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STORSKOGEN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STORSKOGEN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STORSKOGEN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STORSKOGEN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STORSKOGEN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Advokatfirmaet DLA Piper Norway, Bryggegata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927 075 113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STORSKOGEN NORGE AS</a:t>
            </a:r>
          </a:p>
        </p:txBody>
      </p:sp>
    </p:spTree>
  </p:cSld>
  <p:clrMapOvr>
    <a:masterClrMapping xmlns:a="http://schemas.openxmlformats.org/drawingml/2006/main"/>
  </p:clrMapOvr>
</p:sld>
</file>