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1c4d73147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a662eccb7422e"/>
  </p:sldMasterIdLst>
  <p:sldIdLst>
    <p:sldId xmlns:r="http://schemas.openxmlformats.org/officeDocument/2006/relationships" id="256" r:id="Rf5257985f7b24e7b"/>
    <p:sldId xmlns:r="http://schemas.openxmlformats.org/officeDocument/2006/relationships" id="257" r:id="Ra7b8ace6bb064fef"/>
    <p:sldId xmlns:r="http://schemas.openxmlformats.org/officeDocument/2006/relationships" id="258" r:id="R4df81aca44cb4e75"/>
    <p:sldId xmlns:r="http://schemas.openxmlformats.org/officeDocument/2006/relationships" id="259" r:id="R13bec67734794b6c"/>
    <p:sldId xmlns:r="http://schemas.openxmlformats.org/officeDocument/2006/relationships" id="260" r:id="Rcf0e227db44341af"/>
    <p:sldId xmlns:r="http://schemas.openxmlformats.org/officeDocument/2006/relationships" id="261" r:id="R4aa2456a6dd24ca9"/>
    <p:sldId xmlns:r="http://schemas.openxmlformats.org/officeDocument/2006/relationships" id="262" r:id="R96880f0f9c10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a662eccb7422e" /><Relationship Type="http://schemas.openxmlformats.org/officeDocument/2006/relationships/slide" Target="/ppt/slides/slide1.xml" Id="Rf5257985f7b24e7b" /><Relationship Type="http://schemas.openxmlformats.org/officeDocument/2006/relationships/slide" Target="/ppt/slides/slide2.xml" Id="Ra7b8ace6bb064fef" /><Relationship Type="http://schemas.openxmlformats.org/officeDocument/2006/relationships/slide" Target="/ppt/slides/slide3.xml" Id="R4df81aca44cb4e75" /><Relationship Type="http://schemas.openxmlformats.org/officeDocument/2006/relationships/slide" Target="/ppt/slides/slide4.xml" Id="R13bec67734794b6c" /><Relationship Type="http://schemas.openxmlformats.org/officeDocument/2006/relationships/slide" Target="/ppt/slides/slide5.xml" Id="Rcf0e227db44341af" /><Relationship Type="http://schemas.openxmlformats.org/officeDocument/2006/relationships/slide" Target="/ppt/slides/slide6.xml" Id="R4aa2456a6dd24ca9" /><Relationship Type="http://schemas.openxmlformats.org/officeDocument/2006/relationships/slide" Target="/ppt/slides/slide7.xml" Id="R96880f0f9c10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37a53ba51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82ab2cff64e5b" /><Relationship Type="http://schemas.openxmlformats.org/officeDocument/2006/relationships/theme" Target="/ppt/slideMasters/theme/theme1.xml" Id="Rf00cc97f1d8e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82ab2cff6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64d8c998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37be5e69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f757a671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30b71f6b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e7898622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95904967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7bac9ca1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70 673 328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1 099 941 325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1 120 470 363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