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64084dce5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000724c4145c7"/>
  </p:sldMasterIdLst>
  <p:sldIdLst>
    <p:sldId xmlns:r="http://schemas.openxmlformats.org/officeDocument/2006/relationships" id="256" r:id="R413081cea1e84990"/>
    <p:sldId xmlns:r="http://schemas.openxmlformats.org/officeDocument/2006/relationships" id="257" r:id="R486053bc93f24fdf"/>
    <p:sldId xmlns:r="http://schemas.openxmlformats.org/officeDocument/2006/relationships" id="258" r:id="Rd9f80e7dc45148aa"/>
    <p:sldId xmlns:r="http://schemas.openxmlformats.org/officeDocument/2006/relationships" id="259" r:id="Rc6e123d953df448a"/>
    <p:sldId xmlns:r="http://schemas.openxmlformats.org/officeDocument/2006/relationships" id="260" r:id="R911e8421f10a406e"/>
    <p:sldId xmlns:r="http://schemas.openxmlformats.org/officeDocument/2006/relationships" id="261" r:id="R6d955d937bc545c0"/>
    <p:sldId xmlns:r="http://schemas.openxmlformats.org/officeDocument/2006/relationships" id="262" r:id="R46bc7c2451c545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000724c4145c7" /><Relationship Type="http://schemas.openxmlformats.org/officeDocument/2006/relationships/slide" Target="/ppt/slides/slide1.xml" Id="R413081cea1e84990" /><Relationship Type="http://schemas.openxmlformats.org/officeDocument/2006/relationships/slide" Target="/ppt/slides/slide2.xml" Id="R486053bc93f24fdf" /><Relationship Type="http://schemas.openxmlformats.org/officeDocument/2006/relationships/slide" Target="/ppt/slides/slide3.xml" Id="Rd9f80e7dc45148aa" /><Relationship Type="http://schemas.openxmlformats.org/officeDocument/2006/relationships/slide" Target="/ppt/slides/slide4.xml" Id="Rc6e123d953df448a" /><Relationship Type="http://schemas.openxmlformats.org/officeDocument/2006/relationships/slide" Target="/ppt/slides/slide5.xml" Id="R911e8421f10a406e" /><Relationship Type="http://schemas.openxmlformats.org/officeDocument/2006/relationships/slide" Target="/ppt/slides/slide6.xml" Id="R6d955d937bc545c0" /><Relationship Type="http://schemas.openxmlformats.org/officeDocument/2006/relationships/slide" Target="/ppt/slides/slide7.xml" Id="R46bc7c2451c545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2fc30a06e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85259d7e4d7d" /><Relationship Type="http://schemas.openxmlformats.org/officeDocument/2006/relationships/theme" Target="/ppt/slideMasters/theme/theme1.xml" Id="R447c155e52a2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985259d7e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e5ad571c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5864f641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f2ed340e6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ffef2b03b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6bdb9bd1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dadf24b0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c698fea4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IVCON AS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NOSTE HANNE IVERSEN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NILS ASGEIR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Suovka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IVCON AS</a:t>
            </a:r>
          </a:p>
        </p:txBody>
      </p:sp>
    </p:spTree>
  </p:cSld>
  <p:clrMapOvr>
    <a:masterClrMapping xmlns:a="http://schemas.openxmlformats.org/drawingml/2006/main"/>
  </p:clrMapOvr>
</p:sld>
</file>