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6602503d249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b632fb3fb444b"/>
  </p:sldMasterIdLst>
  <p:sldIdLst>
    <p:sldId xmlns:r="http://schemas.openxmlformats.org/officeDocument/2006/relationships" id="256" r:id="R1da5ab40df284205"/>
    <p:sldId xmlns:r="http://schemas.openxmlformats.org/officeDocument/2006/relationships" id="257" r:id="Rbe4f9e8f2be641a8"/>
    <p:sldId xmlns:r="http://schemas.openxmlformats.org/officeDocument/2006/relationships" id="258" r:id="R0538d7f5faa34d8e"/>
    <p:sldId xmlns:r="http://schemas.openxmlformats.org/officeDocument/2006/relationships" id="259" r:id="R0425382726c54c97"/>
    <p:sldId xmlns:r="http://schemas.openxmlformats.org/officeDocument/2006/relationships" id="260" r:id="R77a31e6fd15a4f08"/>
    <p:sldId xmlns:r="http://schemas.openxmlformats.org/officeDocument/2006/relationships" id="261" r:id="R72e4e38c06144021"/>
    <p:sldId xmlns:r="http://schemas.openxmlformats.org/officeDocument/2006/relationships" id="262" r:id="R7a7545e9c4c844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b632fb3fb444b" /><Relationship Type="http://schemas.openxmlformats.org/officeDocument/2006/relationships/slide" Target="/ppt/slides/slide1.xml" Id="R1da5ab40df284205" /><Relationship Type="http://schemas.openxmlformats.org/officeDocument/2006/relationships/slide" Target="/ppt/slides/slide2.xml" Id="Rbe4f9e8f2be641a8" /><Relationship Type="http://schemas.openxmlformats.org/officeDocument/2006/relationships/slide" Target="/ppt/slides/slide3.xml" Id="R0538d7f5faa34d8e" /><Relationship Type="http://schemas.openxmlformats.org/officeDocument/2006/relationships/slide" Target="/ppt/slides/slide4.xml" Id="R0425382726c54c97" /><Relationship Type="http://schemas.openxmlformats.org/officeDocument/2006/relationships/slide" Target="/ppt/slides/slide5.xml" Id="R77a31e6fd15a4f08" /><Relationship Type="http://schemas.openxmlformats.org/officeDocument/2006/relationships/slide" Target="/ppt/slides/slide6.xml" Id="R72e4e38c06144021" /><Relationship Type="http://schemas.openxmlformats.org/officeDocument/2006/relationships/slide" Target="/ppt/slides/slide7.xml" Id="R7a7545e9c4c844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4886b2ad2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8d575e8e54b28" /><Relationship Type="http://schemas.openxmlformats.org/officeDocument/2006/relationships/theme" Target="/ppt/slideMasters/theme/theme1.xml" Id="R818e11fef3a5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8d575e8e54b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894d5723d45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a0904f17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e583a2c88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b11582b2d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70e897864e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29d73c00348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690a6d1c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 PROSJEKT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54 235 857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5 966 861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17 092 233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CONSULT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Bruksenhetnummer H0203, Gjøastredet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927 083 558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 PROSJEKT AS</a:t>
            </a:r>
          </a:p>
        </p:txBody>
      </p:sp>
    </p:spTree>
  </p:cSld>
  <p:clrMapOvr>
    <a:masterClrMapping xmlns:a="http://schemas.openxmlformats.org/drawingml/2006/main"/>
  </p:clrMapOvr>
</p:sld>
</file>