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d5d6b7021c4d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63c8c87cf64829"/>
  </p:sldMasterIdLst>
  <p:sldIdLst>
    <p:sldId xmlns:r="http://schemas.openxmlformats.org/officeDocument/2006/relationships" id="256" r:id="Ra3816701b5a94b4f"/>
    <p:sldId xmlns:r="http://schemas.openxmlformats.org/officeDocument/2006/relationships" id="257" r:id="R8a8cc2fc09a9487e"/>
    <p:sldId xmlns:r="http://schemas.openxmlformats.org/officeDocument/2006/relationships" id="258" r:id="Rdff2b4715e92415a"/>
    <p:sldId xmlns:r="http://schemas.openxmlformats.org/officeDocument/2006/relationships" id="259" r:id="R88b6015a71194ae1"/>
    <p:sldId xmlns:r="http://schemas.openxmlformats.org/officeDocument/2006/relationships" id="260" r:id="Rc31676c581ea4878"/>
    <p:sldId xmlns:r="http://schemas.openxmlformats.org/officeDocument/2006/relationships" id="261" r:id="R673d5e4ec17244e4"/>
    <p:sldId xmlns:r="http://schemas.openxmlformats.org/officeDocument/2006/relationships" id="262" r:id="Rf89fb39d41d34d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63c8c87cf64829" /><Relationship Type="http://schemas.openxmlformats.org/officeDocument/2006/relationships/slide" Target="/ppt/slides/slide1.xml" Id="Ra3816701b5a94b4f" /><Relationship Type="http://schemas.openxmlformats.org/officeDocument/2006/relationships/slide" Target="/ppt/slides/slide2.xml" Id="R8a8cc2fc09a9487e" /><Relationship Type="http://schemas.openxmlformats.org/officeDocument/2006/relationships/slide" Target="/ppt/slides/slide3.xml" Id="Rdff2b4715e92415a" /><Relationship Type="http://schemas.openxmlformats.org/officeDocument/2006/relationships/slide" Target="/ppt/slides/slide4.xml" Id="R88b6015a71194ae1" /><Relationship Type="http://schemas.openxmlformats.org/officeDocument/2006/relationships/slide" Target="/ppt/slides/slide5.xml" Id="Rc31676c581ea4878" /><Relationship Type="http://schemas.openxmlformats.org/officeDocument/2006/relationships/slide" Target="/ppt/slides/slide6.xml" Id="R673d5e4ec17244e4" /><Relationship Type="http://schemas.openxmlformats.org/officeDocument/2006/relationships/slide" Target="/ppt/slides/slide7.xml" Id="Rf89fb39d41d34d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d718b38bed43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ead7be8fa4914" /><Relationship Type="http://schemas.openxmlformats.org/officeDocument/2006/relationships/theme" Target="/ppt/slideMasters/theme/theme1.xml" Id="R54e33567bf3b4a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2ead7be8fa49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a32251e9d4f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4f0fb40b045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87479155740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91b47668b4a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86a6d029749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5af41d37749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dafac01da44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RRVB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RRVB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RRVB HOLDING AS ble etablert [år] og holder til i Kjøllefjord.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RRVB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RRVB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RRVB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−373 007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1 330 851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4 655 979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13 793 554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RRVB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KOMPLETT REGNSKAP HAMMERFEST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MOSJØEN REGNSKAPSKONTOR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WIIKS REGNSKAPSKONTOR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RRVB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Wiiks Regnskapskontor AS, Strandveien 179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9790 Kjøllefjord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49 97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nordkyn@accountor.no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927 083 728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RRVB HOLDING AS</a:t>
            </a:r>
          </a:p>
        </p:txBody>
      </p:sp>
    </p:spTree>
  </p:cSld>
  <p:clrMapOvr>
    <a:masterClrMapping xmlns:a="http://schemas.openxmlformats.org/drawingml/2006/main"/>
  </p:clrMapOvr>
</p:sld>
</file>