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fac23c9d83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1a9c982da0418f"/>
  </p:sldMasterIdLst>
  <p:sldIdLst>
    <p:sldId xmlns:r="http://schemas.openxmlformats.org/officeDocument/2006/relationships" id="256" r:id="Rfacac7fda17e484b"/>
    <p:sldId xmlns:r="http://schemas.openxmlformats.org/officeDocument/2006/relationships" id="257" r:id="R78e971206ca3461b"/>
    <p:sldId xmlns:r="http://schemas.openxmlformats.org/officeDocument/2006/relationships" id="258" r:id="R962dd7e9d41a4d31"/>
    <p:sldId xmlns:r="http://schemas.openxmlformats.org/officeDocument/2006/relationships" id="259" r:id="Rec0042e163fb40f6"/>
    <p:sldId xmlns:r="http://schemas.openxmlformats.org/officeDocument/2006/relationships" id="260" r:id="R2dc24ec62ccd4ced"/>
    <p:sldId xmlns:r="http://schemas.openxmlformats.org/officeDocument/2006/relationships" id="261" r:id="Ra8149030f67c460c"/>
    <p:sldId xmlns:r="http://schemas.openxmlformats.org/officeDocument/2006/relationships" id="262" r:id="Reff77cb2a8554a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a9c982da0418f" /><Relationship Type="http://schemas.openxmlformats.org/officeDocument/2006/relationships/slide" Target="/ppt/slides/slide1.xml" Id="Rfacac7fda17e484b" /><Relationship Type="http://schemas.openxmlformats.org/officeDocument/2006/relationships/slide" Target="/ppt/slides/slide2.xml" Id="R78e971206ca3461b" /><Relationship Type="http://schemas.openxmlformats.org/officeDocument/2006/relationships/slide" Target="/ppt/slides/slide3.xml" Id="R962dd7e9d41a4d31" /><Relationship Type="http://schemas.openxmlformats.org/officeDocument/2006/relationships/slide" Target="/ppt/slides/slide4.xml" Id="Rec0042e163fb40f6" /><Relationship Type="http://schemas.openxmlformats.org/officeDocument/2006/relationships/slide" Target="/ppt/slides/slide5.xml" Id="R2dc24ec62ccd4ced" /><Relationship Type="http://schemas.openxmlformats.org/officeDocument/2006/relationships/slide" Target="/ppt/slides/slide6.xml" Id="Ra8149030f67c460c" /><Relationship Type="http://schemas.openxmlformats.org/officeDocument/2006/relationships/slide" Target="/ppt/slides/slide7.xml" Id="Reff77cb2a8554a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b0351c5de848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38279f8c64045" /><Relationship Type="http://schemas.openxmlformats.org/officeDocument/2006/relationships/theme" Target="/ppt/slideMasters/theme/theme1.xml" Id="R0b608353977942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338279f8c640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c8568ac0c47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f4fc0f75f40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b8ca41e8e40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d9f2dca4a48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486c58a3b44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a52a7f9684b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80cfc8d2845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A-M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A-M ENTREPRENØR AS ble etablert [år] og holder til i Samuelsberg.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8 808 068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230 740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947 025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3 138 941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LERVOLL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BALLOVARRE HANSEN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Løkvollveien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9144 Samuelsberg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927 083 787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A-M ENTREPRENØR AS</a:t>
            </a:r>
          </a:p>
        </p:txBody>
      </p:sp>
    </p:spTree>
  </p:cSld>
  <p:clrMapOvr>
    <a:masterClrMapping xmlns:a="http://schemas.openxmlformats.org/drawingml/2006/main"/>
  </p:clrMapOvr>
</p:sld>
</file>