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9439632e7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c90bdd32542c5"/>
  </p:sldMasterIdLst>
  <p:sldIdLst>
    <p:sldId xmlns:r="http://schemas.openxmlformats.org/officeDocument/2006/relationships" id="256" r:id="R4f4e437f5b6840f8"/>
    <p:sldId xmlns:r="http://schemas.openxmlformats.org/officeDocument/2006/relationships" id="257" r:id="R87d64f615b5b4eae"/>
    <p:sldId xmlns:r="http://schemas.openxmlformats.org/officeDocument/2006/relationships" id="258" r:id="R415d89c2bad044d7"/>
    <p:sldId xmlns:r="http://schemas.openxmlformats.org/officeDocument/2006/relationships" id="259" r:id="Rce17c51b6bda4aa4"/>
    <p:sldId xmlns:r="http://schemas.openxmlformats.org/officeDocument/2006/relationships" id="260" r:id="R5ab69fd95846403c"/>
    <p:sldId xmlns:r="http://schemas.openxmlformats.org/officeDocument/2006/relationships" id="261" r:id="Rdda932fe5c764071"/>
    <p:sldId xmlns:r="http://schemas.openxmlformats.org/officeDocument/2006/relationships" id="262" r:id="R6acd936234db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c90bdd32542c5" /><Relationship Type="http://schemas.openxmlformats.org/officeDocument/2006/relationships/slide" Target="/ppt/slides/slide1.xml" Id="R4f4e437f5b6840f8" /><Relationship Type="http://schemas.openxmlformats.org/officeDocument/2006/relationships/slide" Target="/ppt/slides/slide2.xml" Id="R87d64f615b5b4eae" /><Relationship Type="http://schemas.openxmlformats.org/officeDocument/2006/relationships/slide" Target="/ppt/slides/slide3.xml" Id="R415d89c2bad044d7" /><Relationship Type="http://schemas.openxmlformats.org/officeDocument/2006/relationships/slide" Target="/ppt/slides/slide4.xml" Id="Rce17c51b6bda4aa4" /><Relationship Type="http://schemas.openxmlformats.org/officeDocument/2006/relationships/slide" Target="/ppt/slides/slide5.xml" Id="R5ab69fd95846403c" /><Relationship Type="http://schemas.openxmlformats.org/officeDocument/2006/relationships/slide" Target="/ppt/slides/slide6.xml" Id="Rdda932fe5c764071" /><Relationship Type="http://schemas.openxmlformats.org/officeDocument/2006/relationships/slide" Target="/ppt/slides/slide7.xml" Id="R6acd936234db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2eae214c3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4f365af4748cb" /><Relationship Type="http://schemas.openxmlformats.org/officeDocument/2006/relationships/theme" Target="/ppt/slideMasters/theme/theme1.xml" Id="Rf5c0d4e74947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4f365af47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fb78380b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cff49d69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a420a7cd5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cd044591f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b3d2547b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8864dd81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ce21002a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LARVIKØKONOMENE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TROJA INVESTMENT AS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NARNIA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927 088 436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LARVIKØKONOMENE AS</a:t>
            </a:r>
          </a:p>
        </p:txBody>
      </p:sp>
    </p:spTree>
  </p:cSld>
  <p:clrMapOvr>
    <a:masterClrMapping xmlns:a="http://schemas.openxmlformats.org/drawingml/2006/main"/>
  </p:clrMapOvr>
</p:sld>
</file>