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5e967df41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cf719e39b46d9"/>
  </p:sldMasterIdLst>
  <p:sldIdLst>
    <p:sldId xmlns:r="http://schemas.openxmlformats.org/officeDocument/2006/relationships" id="256" r:id="R8b12a547c45f4ed4"/>
    <p:sldId xmlns:r="http://schemas.openxmlformats.org/officeDocument/2006/relationships" id="257" r:id="R45514cfb994442f4"/>
    <p:sldId xmlns:r="http://schemas.openxmlformats.org/officeDocument/2006/relationships" id="258" r:id="Rffbf5968fee04432"/>
    <p:sldId xmlns:r="http://schemas.openxmlformats.org/officeDocument/2006/relationships" id="259" r:id="R7ec736b30cd74c06"/>
    <p:sldId xmlns:r="http://schemas.openxmlformats.org/officeDocument/2006/relationships" id="260" r:id="R7d36f300aa6f4f5c"/>
    <p:sldId xmlns:r="http://schemas.openxmlformats.org/officeDocument/2006/relationships" id="261" r:id="Rdbcb919a67f04ef8"/>
    <p:sldId xmlns:r="http://schemas.openxmlformats.org/officeDocument/2006/relationships" id="262" r:id="R87dde6b5578e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cf719e39b46d9" /><Relationship Type="http://schemas.openxmlformats.org/officeDocument/2006/relationships/slide" Target="/ppt/slides/slide1.xml" Id="R8b12a547c45f4ed4" /><Relationship Type="http://schemas.openxmlformats.org/officeDocument/2006/relationships/slide" Target="/ppt/slides/slide2.xml" Id="R45514cfb994442f4" /><Relationship Type="http://schemas.openxmlformats.org/officeDocument/2006/relationships/slide" Target="/ppt/slides/slide3.xml" Id="Rffbf5968fee04432" /><Relationship Type="http://schemas.openxmlformats.org/officeDocument/2006/relationships/slide" Target="/ppt/slides/slide4.xml" Id="R7ec736b30cd74c06" /><Relationship Type="http://schemas.openxmlformats.org/officeDocument/2006/relationships/slide" Target="/ppt/slides/slide5.xml" Id="R7d36f300aa6f4f5c" /><Relationship Type="http://schemas.openxmlformats.org/officeDocument/2006/relationships/slide" Target="/ppt/slides/slide6.xml" Id="Rdbcb919a67f04ef8" /><Relationship Type="http://schemas.openxmlformats.org/officeDocument/2006/relationships/slide" Target="/ppt/slides/slide7.xml" Id="R87dde6b5578e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b1e658a59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7494378a4c87" /><Relationship Type="http://schemas.openxmlformats.org/officeDocument/2006/relationships/theme" Target="/ppt/slideMasters/theme/theme1.xml" Id="R856566d1c8f3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17494378a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f0b1752d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f715ad7c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ce22c825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8321c52d6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d1219277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4f16f4ee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de74098f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