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b65267ab3640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ac058227ea4b87"/>
  </p:sldMasterIdLst>
  <p:sldIdLst>
    <p:sldId xmlns:r="http://schemas.openxmlformats.org/officeDocument/2006/relationships" id="256" r:id="Refed3fffbefd4ae0"/>
    <p:sldId xmlns:r="http://schemas.openxmlformats.org/officeDocument/2006/relationships" id="257" r:id="R0490a7c39dc34e48"/>
    <p:sldId xmlns:r="http://schemas.openxmlformats.org/officeDocument/2006/relationships" id="258" r:id="R0d4f30ce5f7f43ea"/>
    <p:sldId xmlns:r="http://schemas.openxmlformats.org/officeDocument/2006/relationships" id="259" r:id="Rce67749b79094e58"/>
    <p:sldId xmlns:r="http://schemas.openxmlformats.org/officeDocument/2006/relationships" id="260" r:id="R02930fcb91074c02"/>
    <p:sldId xmlns:r="http://schemas.openxmlformats.org/officeDocument/2006/relationships" id="261" r:id="R99e3090a66944da9"/>
    <p:sldId xmlns:r="http://schemas.openxmlformats.org/officeDocument/2006/relationships" id="262" r:id="Rccfc2befaeac47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ac058227ea4b87" /><Relationship Type="http://schemas.openxmlformats.org/officeDocument/2006/relationships/slide" Target="/ppt/slides/slide1.xml" Id="Refed3fffbefd4ae0" /><Relationship Type="http://schemas.openxmlformats.org/officeDocument/2006/relationships/slide" Target="/ppt/slides/slide2.xml" Id="R0490a7c39dc34e48" /><Relationship Type="http://schemas.openxmlformats.org/officeDocument/2006/relationships/slide" Target="/ppt/slides/slide3.xml" Id="R0d4f30ce5f7f43ea" /><Relationship Type="http://schemas.openxmlformats.org/officeDocument/2006/relationships/slide" Target="/ppt/slides/slide4.xml" Id="Rce67749b79094e58" /><Relationship Type="http://schemas.openxmlformats.org/officeDocument/2006/relationships/slide" Target="/ppt/slides/slide5.xml" Id="R02930fcb91074c02" /><Relationship Type="http://schemas.openxmlformats.org/officeDocument/2006/relationships/slide" Target="/ppt/slides/slide6.xml" Id="R99e3090a66944da9" /><Relationship Type="http://schemas.openxmlformats.org/officeDocument/2006/relationships/slide" Target="/ppt/slides/slide7.xml" Id="Rccfc2befaeac47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fd275d8f054e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fae98c2a34f3c" /><Relationship Type="http://schemas.openxmlformats.org/officeDocument/2006/relationships/theme" Target="/ppt/slideMasters/theme/theme1.xml" Id="R914ba626f4344b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8fae98c2a34f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2ccff038546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4400fa8e848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1c212f09244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ecacd936c47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9ddbfabc441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0b4b4e6fb4d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01e514ba248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LAF KONSULT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LAF KONSULT AS ble etablert [år] og holder til i Kløfta.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235 864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643 199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643 197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FRØHAUG LARS-ÅKE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Borgens veg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2040 Kløfta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laf.konsult@gmail.com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927 093 626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 KONSULT AS</a:t>
            </a:r>
          </a:p>
        </p:txBody>
      </p:sp>
    </p:spTree>
  </p:cSld>
  <p:clrMapOvr>
    <a:masterClrMapping xmlns:a="http://schemas.openxmlformats.org/drawingml/2006/main"/>
  </p:clrMapOvr>
</p:sld>
</file>