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c3acda9bba4f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61b5b491bb4f65"/>
  </p:sldMasterIdLst>
  <p:sldIdLst>
    <p:sldId xmlns:r="http://schemas.openxmlformats.org/officeDocument/2006/relationships" id="256" r:id="Rd0171acf60214aad"/>
    <p:sldId xmlns:r="http://schemas.openxmlformats.org/officeDocument/2006/relationships" id="257" r:id="R0fd70211424740b8"/>
    <p:sldId xmlns:r="http://schemas.openxmlformats.org/officeDocument/2006/relationships" id="258" r:id="R480efc626aa04031"/>
    <p:sldId xmlns:r="http://schemas.openxmlformats.org/officeDocument/2006/relationships" id="259" r:id="R980575edc65e404c"/>
    <p:sldId xmlns:r="http://schemas.openxmlformats.org/officeDocument/2006/relationships" id="260" r:id="R7fee86704c2d413b"/>
    <p:sldId xmlns:r="http://schemas.openxmlformats.org/officeDocument/2006/relationships" id="261" r:id="Rfe7283e548364920"/>
    <p:sldId xmlns:r="http://schemas.openxmlformats.org/officeDocument/2006/relationships" id="262" r:id="R664cd14d624e4c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1b5b491bb4f65" /><Relationship Type="http://schemas.openxmlformats.org/officeDocument/2006/relationships/slide" Target="/ppt/slides/slide1.xml" Id="Rd0171acf60214aad" /><Relationship Type="http://schemas.openxmlformats.org/officeDocument/2006/relationships/slide" Target="/ppt/slides/slide2.xml" Id="R0fd70211424740b8" /><Relationship Type="http://schemas.openxmlformats.org/officeDocument/2006/relationships/slide" Target="/ppt/slides/slide3.xml" Id="R480efc626aa04031" /><Relationship Type="http://schemas.openxmlformats.org/officeDocument/2006/relationships/slide" Target="/ppt/slides/slide4.xml" Id="R980575edc65e404c" /><Relationship Type="http://schemas.openxmlformats.org/officeDocument/2006/relationships/slide" Target="/ppt/slides/slide5.xml" Id="R7fee86704c2d413b" /><Relationship Type="http://schemas.openxmlformats.org/officeDocument/2006/relationships/slide" Target="/ppt/slides/slide6.xml" Id="Rfe7283e548364920" /><Relationship Type="http://schemas.openxmlformats.org/officeDocument/2006/relationships/slide" Target="/ppt/slides/slide7.xml" Id="R664cd14d624e4c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8c4a1df25c41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bcf60b0f84ff6" /><Relationship Type="http://schemas.openxmlformats.org/officeDocument/2006/relationships/theme" Target="/ppt/slideMasters/theme/theme1.xml" Id="R8e5d81c8986943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5bcf60b0f84f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7f796c05a44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edd9421d94d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ff178f68340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5a126436c45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b0b527f9046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ffde7b2a848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e08207e614b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ALTITALL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ALTITALL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ALTITALL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ALTITALL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ALTITALL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ALTITALL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2 149 501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313 869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260 880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909 384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ALTITALL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HJARTSJØ OLAUG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ALTITALL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Merdevegen 2H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3676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927 093 898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ALTITALL AS</a:t>
            </a:r>
          </a:p>
        </p:txBody>
      </p:sp>
    </p:spTree>
  </p:cSld>
  <p:clrMapOvr>
    <a:masterClrMapping xmlns:a="http://schemas.openxmlformats.org/drawingml/2006/main"/>
  </p:clrMapOvr>
</p:sld>
</file>