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a5b466361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65eef8f0d4298"/>
  </p:sldMasterIdLst>
  <p:sldIdLst>
    <p:sldId xmlns:r="http://schemas.openxmlformats.org/officeDocument/2006/relationships" id="256" r:id="Rb766c74211ca411f"/>
    <p:sldId xmlns:r="http://schemas.openxmlformats.org/officeDocument/2006/relationships" id="257" r:id="R50d3f77da24c4eaa"/>
    <p:sldId xmlns:r="http://schemas.openxmlformats.org/officeDocument/2006/relationships" id="258" r:id="Rfdd780f705da470d"/>
    <p:sldId xmlns:r="http://schemas.openxmlformats.org/officeDocument/2006/relationships" id="259" r:id="R18c56e588d1945a2"/>
    <p:sldId xmlns:r="http://schemas.openxmlformats.org/officeDocument/2006/relationships" id="260" r:id="R0cffb79eb1074c24"/>
    <p:sldId xmlns:r="http://schemas.openxmlformats.org/officeDocument/2006/relationships" id="261" r:id="R5bb4aa1075744188"/>
    <p:sldId xmlns:r="http://schemas.openxmlformats.org/officeDocument/2006/relationships" id="262" r:id="R1b66b1dd161f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65eef8f0d4298" /><Relationship Type="http://schemas.openxmlformats.org/officeDocument/2006/relationships/slide" Target="/ppt/slides/slide1.xml" Id="Rb766c74211ca411f" /><Relationship Type="http://schemas.openxmlformats.org/officeDocument/2006/relationships/slide" Target="/ppt/slides/slide2.xml" Id="R50d3f77da24c4eaa" /><Relationship Type="http://schemas.openxmlformats.org/officeDocument/2006/relationships/slide" Target="/ppt/slides/slide3.xml" Id="Rfdd780f705da470d" /><Relationship Type="http://schemas.openxmlformats.org/officeDocument/2006/relationships/slide" Target="/ppt/slides/slide4.xml" Id="R18c56e588d1945a2" /><Relationship Type="http://schemas.openxmlformats.org/officeDocument/2006/relationships/slide" Target="/ppt/slides/slide5.xml" Id="R0cffb79eb1074c24" /><Relationship Type="http://schemas.openxmlformats.org/officeDocument/2006/relationships/slide" Target="/ppt/slides/slide6.xml" Id="R5bb4aa1075744188" /><Relationship Type="http://schemas.openxmlformats.org/officeDocument/2006/relationships/slide" Target="/ppt/slides/slide7.xml" Id="R1b66b1dd161f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d168d674f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50e5564f54135" /><Relationship Type="http://schemas.openxmlformats.org/officeDocument/2006/relationships/theme" Target="/ppt/slideMasters/theme/theme1.xml" Id="Rf78ed9bb1da2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50e5564f5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35334063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b146aaba1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9c22f5f6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a8653c44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92980255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865452f3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e230318f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−5 017 736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75 006 664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169 265 582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76,7 %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LIKR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927 101 262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FBA2021 AS</a:t>
            </a:r>
          </a:p>
        </p:txBody>
      </p:sp>
    </p:spTree>
  </p:cSld>
  <p:clrMapOvr>
    <a:masterClrMapping xmlns:a="http://schemas.openxmlformats.org/drawingml/2006/main"/>
  </p:clrMapOvr>
</p:sld>
</file>