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326703b59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9897bd88c4c1f"/>
  </p:sldMasterIdLst>
  <p:sldIdLst>
    <p:sldId xmlns:r="http://schemas.openxmlformats.org/officeDocument/2006/relationships" id="256" r:id="R3e3d431be7364503"/>
    <p:sldId xmlns:r="http://schemas.openxmlformats.org/officeDocument/2006/relationships" id="257" r:id="Rc98ea7d9e74d4e2d"/>
    <p:sldId xmlns:r="http://schemas.openxmlformats.org/officeDocument/2006/relationships" id="258" r:id="R52e716f3637a416f"/>
    <p:sldId xmlns:r="http://schemas.openxmlformats.org/officeDocument/2006/relationships" id="259" r:id="Rd482760ad2ec402c"/>
    <p:sldId xmlns:r="http://schemas.openxmlformats.org/officeDocument/2006/relationships" id="260" r:id="Ra840221aa7914ba7"/>
    <p:sldId xmlns:r="http://schemas.openxmlformats.org/officeDocument/2006/relationships" id="261" r:id="Rdf8fdca9fc504133"/>
    <p:sldId xmlns:r="http://schemas.openxmlformats.org/officeDocument/2006/relationships" id="262" r:id="Rf8a34d20ac6f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9897bd88c4c1f" /><Relationship Type="http://schemas.openxmlformats.org/officeDocument/2006/relationships/slide" Target="/ppt/slides/slide1.xml" Id="R3e3d431be7364503" /><Relationship Type="http://schemas.openxmlformats.org/officeDocument/2006/relationships/slide" Target="/ppt/slides/slide2.xml" Id="Rc98ea7d9e74d4e2d" /><Relationship Type="http://schemas.openxmlformats.org/officeDocument/2006/relationships/slide" Target="/ppt/slides/slide3.xml" Id="R52e716f3637a416f" /><Relationship Type="http://schemas.openxmlformats.org/officeDocument/2006/relationships/slide" Target="/ppt/slides/slide4.xml" Id="Rd482760ad2ec402c" /><Relationship Type="http://schemas.openxmlformats.org/officeDocument/2006/relationships/slide" Target="/ppt/slides/slide5.xml" Id="Ra840221aa7914ba7" /><Relationship Type="http://schemas.openxmlformats.org/officeDocument/2006/relationships/slide" Target="/ppt/slides/slide6.xml" Id="Rdf8fdca9fc504133" /><Relationship Type="http://schemas.openxmlformats.org/officeDocument/2006/relationships/slide" Target="/ppt/slides/slide7.xml" Id="Rf8a34d20ac6f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a488f065a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bf98e6be490f" /><Relationship Type="http://schemas.openxmlformats.org/officeDocument/2006/relationships/theme" Target="/ppt/slideMasters/theme/theme1.xml" Id="R8b70bd509f48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0bf98e6be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44f2365ae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5479f805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c9f21eec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f1b9839d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ea3d9022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f624e6f6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2c3d8104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DBJ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DENNIS BRUFLAT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927 102 773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HOLDING AS</a:t>
            </a:r>
          </a:p>
        </p:txBody>
      </p:sp>
    </p:spTree>
  </p:cSld>
  <p:clrMapOvr>
    <a:masterClrMapping xmlns:a="http://schemas.openxmlformats.org/drawingml/2006/main"/>
  </p:clrMapOvr>
</p:sld>
</file>