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0006fbdc074e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f02272f8ac4702"/>
  </p:sldMasterIdLst>
  <p:sldIdLst>
    <p:sldId xmlns:r="http://schemas.openxmlformats.org/officeDocument/2006/relationships" id="256" r:id="Rf52282a427ca4a79"/>
    <p:sldId xmlns:r="http://schemas.openxmlformats.org/officeDocument/2006/relationships" id="257" r:id="R3b406469b67f4d28"/>
    <p:sldId xmlns:r="http://schemas.openxmlformats.org/officeDocument/2006/relationships" id="258" r:id="R77f4c918680448bf"/>
    <p:sldId xmlns:r="http://schemas.openxmlformats.org/officeDocument/2006/relationships" id="259" r:id="Racac623b41d84c1a"/>
    <p:sldId xmlns:r="http://schemas.openxmlformats.org/officeDocument/2006/relationships" id="260" r:id="R6d2fd42cbdee4c9f"/>
    <p:sldId xmlns:r="http://schemas.openxmlformats.org/officeDocument/2006/relationships" id="261" r:id="Rdb63f5c07ef14aed"/>
    <p:sldId xmlns:r="http://schemas.openxmlformats.org/officeDocument/2006/relationships" id="262" r:id="R3b3ade24248947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02272f8ac4702" /><Relationship Type="http://schemas.openxmlformats.org/officeDocument/2006/relationships/slide" Target="/ppt/slides/slide1.xml" Id="Rf52282a427ca4a79" /><Relationship Type="http://schemas.openxmlformats.org/officeDocument/2006/relationships/slide" Target="/ppt/slides/slide2.xml" Id="R3b406469b67f4d28" /><Relationship Type="http://schemas.openxmlformats.org/officeDocument/2006/relationships/slide" Target="/ppt/slides/slide3.xml" Id="R77f4c918680448bf" /><Relationship Type="http://schemas.openxmlformats.org/officeDocument/2006/relationships/slide" Target="/ppt/slides/slide4.xml" Id="Racac623b41d84c1a" /><Relationship Type="http://schemas.openxmlformats.org/officeDocument/2006/relationships/slide" Target="/ppt/slides/slide5.xml" Id="R6d2fd42cbdee4c9f" /><Relationship Type="http://schemas.openxmlformats.org/officeDocument/2006/relationships/slide" Target="/ppt/slides/slide6.xml" Id="Rdb63f5c07ef14aed" /><Relationship Type="http://schemas.openxmlformats.org/officeDocument/2006/relationships/slide" Target="/ppt/slides/slide7.xml" Id="R3b3ade24248947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266af0cd6944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4e284474e4938" /><Relationship Type="http://schemas.openxmlformats.org/officeDocument/2006/relationships/theme" Target="/ppt/slideMasters/theme/theme1.xml" Id="Rdc662f5368f94b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74e284474e49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5ffdfc5d54a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665e95cb44a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285bbfa7042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24a40be5949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e8f5981ab47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cfe3dd8e641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861b32bae42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AKULA TECHNOLOGY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AKULA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AKULA TECHNOLOGY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AKULA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AKULA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AKULA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1 720 840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1 594 265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2 567 210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3 677 458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AKULA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BENJAMIN BREKKE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AKULA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Veritasveien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927 102 889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AKULA TECHNOLOGY AS</a:t>
            </a:r>
          </a:p>
        </p:txBody>
      </p:sp>
    </p:spTree>
  </p:cSld>
  <p:clrMapOvr>
    <a:masterClrMapping xmlns:a="http://schemas.openxmlformats.org/drawingml/2006/main"/>
  </p:clrMapOvr>
</p:sld>
</file>