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2d95197f1e74b7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ec58373a0124431"/>
  </p:sldMasterIdLst>
  <p:sldIdLst>
    <p:sldId xmlns:r="http://schemas.openxmlformats.org/officeDocument/2006/relationships" id="256" r:id="R5f1be3e16e5e4905"/>
    <p:sldId xmlns:r="http://schemas.openxmlformats.org/officeDocument/2006/relationships" id="257" r:id="Ra359fc9d40124d63"/>
    <p:sldId xmlns:r="http://schemas.openxmlformats.org/officeDocument/2006/relationships" id="258" r:id="Ra0c9bc7102f34b3b"/>
    <p:sldId xmlns:r="http://schemas.openxmlformats.org/officeDocument/2006/relationships" id="259" r:id="R844c6f1f20084d50"/>
    <p:sldId xmlns:r="http://schemas.openxmlformats.org/officeDocument/2006/relationships" id="260" r:id="Rf1095a1751f84c0f"/>
    <p:sldId xmlns:r="http://schemas.openxmlformats.org/officeDocument/2006/relationships" id="261" r:id="R5fc80ea928fc46f6"/>
    <p:sldId xmlns:r="http://schemas.openxmlformats.org/officeDocument/2006/relationships" id="262" r:id="Re84bae3544e14c7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ec58373a0124431" /><Relationship Type="http://schemas.openxmlformats.org/officeDocument/2006/relationships/slide" Target="/ppt/slides/slide1.xml" Id="R5f1be3e16e5e4905" /><Relationship Type="http://schemas.openxmlformats.org/officeDocument/2006/relationships/slide" Target="/ppt/slides/slide2.xml" Id="Ra359fc9d40124d63" /><Relationship Type="http://schemas.openxmlformats.org/officeDocument/2006/relationships/slide" Target="/ppt/slides/slide3.xml" Id="Ra0c9bc7102f34b3b" /><Relationship Type="http://schemas.openxmlformats.org/officeDocument/2006/relationships/slide" Target="/ppt/slides/slide4.xml" Id="R844c6f1f20084d50" /><Relationship Type="http://schemas.openxmlformats.org/officeDocument/2006/relationships/slide" Target="/ppt/slides/slide5.xml" Id="Rf1095a1751f84c0f" /><Relationship Type="http://schemas.openxmlformats.org/officeDocument/2006/relationships/slide" Target="/ppt/slides/slide6.xml" Id="R5fc80ea928fc46f6" /><Relationship Type="http://schemas.openxmlformats.org/officeDocument/2006/relationships/slide" Target="/ppt/slides/slide7.xml" Id="Re84bae3544e14c7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e56b5738d0849c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6da5b6f6ce4be0" /><Relationship Type="http://schemas.openxmlformats.org/officeDocument/2006/relationships/theme" Target="/ppt/slideMasters/theme/theme1.xml" Id="R7f8ee7b7c0d0439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76da5b6f6ce4be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3592b6b5a8484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b53c8a153d446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7044a621164ad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f988118ee240f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87ce103bcd4b2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9ebbd8bcb64b8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26f0875d3b409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BORDAL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BORDAL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BORDAL AS ble etablert [år] og holder til i Risør.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BORDAL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BORDAL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BORDAL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3 867 124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159 720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136 805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139 169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1 080 604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BORDAL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BORDAL ELISABETH GRANDE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KARLSEN KATHARINA GRANDE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BORDAL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Øyveien 371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4950 Risør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927 106 191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BORDAL AS</a:t>
            </a:r>
          </a:p>
        </p:txBody>
      </p:sp>
    </p:spTree>
  </p:cSld>
  <p:clrMapOvr>
    <a:masterClrMapping xmlns:a="http://schemas.openxmlformats.org/drawingml/2006/main"/>
  </p:clrMapOvr>
</p:sld>
</file>