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c2e92c178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b2b8e1da74d3d"/>
  </p:sldMasterIdLst>
  <p:sldIdLst>
    <p:sldId xmlns:r="http://schemas.openxmlformats.org/officeDocument/2006/relationships" id="256" r:id="R24356b6d9dd04cbd"/>
    <p:sldId xmlns:r="http://schemas.openxmlformats.org/officeDocument/2006/relationships" id="257" r:id="R9f5ede6b33dd42c4"/>
    <p:sldId xmlns:r="http://schemas.openxmlformats.org/officeDocument/2006/relationships" id="258" r:id="Ra07baffd19b94623"/>
    <p:sldId xmlns:r="http://schemas.openxmlformats.org/officeDocument/2006/relationships" id="259" r:id="R111c48870f7f4375"/>
    <p:sldId xmlns:r="http://schemas.openxmlformats.org/officeDocument/2006/relationships" id="260" r:id="Ra1c42d1d4c5d4cdf"/>
    <p:sldId xmlns:r="http://schemas.openxmlformats.org/officeDocument/2006/relationships" id="261" r:id="R95a8d1db55e44104"/>
    <p:sldId xmlns:r="http://schemas.openxmlformats.org/officeDocument/2006/relationships" id="262" r:id="Rdb78b3535afd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b2b8e1da74d3d" /><Relationship Type="http://schemas.openxmlformats.org/officeDocument/2006/relationships/slide" Target="/ppt/slides/slide1.xml" Id="R24356b6d9dd04cbd" /><Relationship Type="http://schemas.openxmlformats.org/officeDocument/2006/relationships/slide" Target="/ppt/slides/slide2.xml" Id="R9f5ede6b33dd42c4" /><Relationship Type="http://schemas.openxmlformats.org/officeDocument/2006/relationships/slide" Target="/ppt/slides/slide3.xml" Id="Ra07baffd19b94623" /><Relationship Type="http://schemas.openxmlformats.org/officeDocument/2006/relationships/slide" Target="/ppt/slides/slide4.xml" Id="R111c48870f7f4375" /><Relationship Type="http://schemas.openxmlformats.org/officeDocument/2006/relationships/slide" Target="/ppt/slides/slide5.xml" Id="Ra1c42d1d4c5d4cdf" /><Relationship Type="http://schemas.openxmlformats.org/officeDocument/2006/relationships/slide" Target="/ppt/slides/slide6.xml" Id="R95a8d1db55e44104" /><Relationship Type="http://schemas.openxmlformats.org/officeDocument/2006/relationships/slide" Target="/ppt/slides/slide7.xml" Id="Rdb78b3535afd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a6a04f3af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aa27634d74e7e" /><Relationship Type="http://schemas.openxmlformats.org/officeDocument/2006/relationships/theme" Target="/ppt/slideMasters/theme/theme1.xml" Id="R7b25c62bb1a2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aa27634d7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233ee6ea3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6211873da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4532cc237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d4ace7c35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b316d03f5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3d20de8a2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ec7c19876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POLLESTAD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3 848 694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POLLESTAD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Haugtussavegen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927 107 651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POLLESTAD HOLDING AS</a:t>
            </a:r>
          </a:p>
        </p:txBody>
      </p:sp>
    </p:spTree>
  </p:cSld>
  <p:clrMapOvr>
    <a:masterClrMapping xmlns:a="http://schemas.openxmlformats.org/drawingml/2006/main"/>
  </p:clrMapOvr>
</p:sld>
</file>