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46fb2ab5a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64feb090d41a3"/>
  </p:sldMasterIdLst>
  <p:sldIdLst>
    <p:sldId xmlns:r="http://schemas.openxmlformats.org/officeDocument/2006/relationships" id="256" r:id="R75a119b54fa34920"/>
    <p:sldId xmlns:r="http://schemas.openxmlformats.org/officeDocument/2006/relationships" id="257" r:id="Rb9e2f26ce0114590"/>
    <p:sldId xmlns:r="http://schemas.openxmlformats.org/officeDocument/2006/relationships" id="258" r:id="R1bbe37e10dd9477c"/>
    <p:sldId xmlns:r="http://schemas.openxmlformats.org/officeDocument/2006/relationships" id="259" r:id="R7cb0dc37542a404f"/>
    <p:sldId xmlns:r="http://schemas.openxmlformats.org/officeDocument/2006/relationships" id="260" r:id="R4323f51837ba4008"/>
    <p:sldId xmlns:r="http://schemas.openxmlformats.org/officeDocument/2006/relationships" id="261" r:id="R6a14125110bf420f"/>
    <p:sldId xmlns:r="http://schemas.openxmlformats.org/officeDocument/2006/relationships" id="262" r:id="R1fb968731982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64feb090d41a3" /><Relationship Type="http://schemas.openxmlformats.org/officeDocument/2006/relationships/slide" Target="/ppt/slides/slide1.xml" Id="R75a119b54fa34920" /><Relationship Type="http://schemas.openxmlformats.org/officeDocument/2006/relationships/slide" Target="/ppt/slides/slide2.xml" Id="Rb9e2f26ce0114590" /><Relationship Type="http://schemas.openxmlformats.org/officeDocument/2006/relationships/slide" Target="/ppt/slides/slide3.xml" Id="R1bbe37e10dd9477c" /><Relationship Type="http://schemas.openxmlformats.org/officeDocument/2006/relationships/slide" Target="/ppt/slides/slide4.xml" Id="R7cb0dc37542a404f" /><Relationship Type="http://schemas.openxmlformats.org/officeDocument/2006/relationships/slide" Target="/ppt/slides/slide5.xml" Id="R4323f51837ba4008" /><Relationship Type="http://schemas.openxmlformats.org/officeDocument/2006/relationships/slide" Target="/ppt/slides/slide6.xml" Id="R6a14125110bf420f" /><Relationship Type="http://schemas.openxmlformats.org/officeDocument/2006/relationships/slide" Target="/ppt/slides/slide7.xml" Id="R1fb968731982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3e65c5608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be3cec1f548a5" /><Relationship Type="http://schemas.openxmlformats.org/officeDocument/2006/relationships/theme" Target="/ppt/slideMasters/theme/theme1.xml" Id="R05a14e58264d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be3cec1f5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770dd1031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2e30232d4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5a2211085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0856d87bc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3564d8d9c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462c2c9d14b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480c5815e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HALLINGSKARVET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HALLINGSKARVET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HALLINGSKARVET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HALLINGSKARVET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HALLINGSKARVET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HALLINGSKARVET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15 801 962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221 095 100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222 214 039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HALLINGSKARVET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SASSO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BJØRNEGLØTT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PANIA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CAPERA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HALLINGSKARVET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HALLINGSKARVET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927 110 717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HALLINGSKARVET AS</a:t>
            </a:r>
          </a:p>
        </p:txBody>
      </p:sp>
    </p:spTree>
  </p:cSld>
  <p:clrMapOvr>
    <a:masterClrMapping xmlns:a="http://schemas.openxmlformats.org/drawingml/2006/main"/>
  </p:clrMapOvr>
</p:sld>
</file>