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c33572f17142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f53fc27f044907"/>
  </p:sldMasterIdLst>
  <p:sldIdLst>
    <p:sldId xmlns:r="http://schemas.openxmlformats.org/officeDocument/2006/relationships" id="256" r:id="R9ed5d497b2454cb9"/>
    <p:sldId xmlns:r="http://schemas.openxmlformats.org/officeDocument/2006/relationships" id="257" r:id="R3dbcbbf20e06455c"/>
    <p:sldId xmlns:r="http://schemas.openxmlformats.org/officeDocument/2006/relationships" id="258" r:id="R2d94ab64a4574912"/>
    <p:sldId xmlns:r="http://schemas.openxmlformats.org/officeDocument/2006/relationships" id="259" r:id="R5493fb2bd3ee49f6"/>
    <p:sldId xmlns:r="http://schemas.openxmlformats.org/officeDocument/2006/relationships" id="260" r:id="Rb86a9fe1f85b4bc0"/>
    <p:sldId xmlns:r="http://schemas.openxmlformats.org/officeDocument/2006/relationships" id="261" r:id="R025e4a9343a54811"/>
    <p:sldId xmlns:r="http://schemas.openxmlformats.org/officeDocument/2006/relationships" id="262" r:id="R9483a6c89c914f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f53fc27f044907" /><Relationship Type="http://schemas.openxmlformats.org/officeDocument/2006/relationships/slide" Target="/ppt/slides/slide1.xml" Id="R9ed5d497b2454cb9" /><Relationship Type="http://schemas.openxmlformats.org/officeDocument/2006/relationships/slide" Target="/ppt/slides/slide2.xml" Id="R3dbcbbf20e06455c" /><Relationship Type="http://schemas.openxmlformats.org/officeDocument/2006/relationships/slide" Target="/ppt/slides/slide3.xml" Id="R2d94ab64a4574912" /><Relationship Type="http://schemas.openxmlformats.org/officeDocument/2006/relationships/slide" Target="/ppt/slides/slide4.xml" Id="R5493fb2bd3ee49f6" /><Relationship Type="http://schemas.openxmlformats.org/officeDocument/2006/relationships/slide" Target="/ppt/slides/slide5.xml" Id="Rb86a9fe1f85b4bc0" /><Relationship Type="http://schemas.openxmlformats.org/officeDocument/2006/relationships/slide" Target="/ppt/slides/slide6.xml" Id="R025e4a9343a54811" /><Relationship Type="http://schemas.openxmlformats.org/officeDocument/2006/relationships/slide" Target="/ppt/slides/slide7.xml" Id="R9483a6c89c914f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6bb508b0c746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f547d968748a9" /><Relationship Type="http://schemas.openxmlformats.org/officeDocument/2006/relationships/theme" Target="/ppt/slideMasters/theme/theme1.xml" Id="R1332c2088b0e44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df547d968748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1cac1f94141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c903b522349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49bbc89504e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e66c572dc43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953e5bfc546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a646ddeb341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42c4a99b64f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FLUSS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FLUSS HOLDING AS ble etablert [år] og holder til i Rennebu.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673 973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1 931 005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3 783 360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1018 DESIGN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FJELLSTAD JON MAGNE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LEIF JONNY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SUNDSET KRISTIAN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Nerskogsveien 1980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7393 Rennebu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jon.magne@lundhytta.no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927 113 880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FLUSS HOLDING AS</a:t>
            </a:r>
          </a:p>
        </p:txBody>
      </p:sp>
    </p:spTree>
  </p:cSld>
  <p:clrMapOvr>
    <a:masterClrMapping xmlns:a="http://schemas.openxmlformats.org/drawingml/2006/main"/>
  </p:clrMapOvr>
</p:sld>
</file>