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f153eeeec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05b4412054055"/>
  </p:sldMasterIdLst>
  <p:sldIdLst>
    <p:sldId xmlns:r="http://schemas.openxmlformats.org/officeDocument/2006/relationships" id="256" r:id="Ra6af00f808f944ce"/>
    <p:sldId xmlns:r="http://schemas.openxmlformats.org/officeDocument/2006/relationships" id="257" r:id="R40abd48846734330"/>
    <p:sldId xmlns:r="http://schemas.openxmlformats.org/officeDocument/2006/relationships" id="258" r:id="Rf441b1af08024e1e"/>
    <p:sldId xmlns:r="http://schemas.openxmlformats.org/officeDocument/2006/relationships" id="259" r:id="R88ac2c5527d74002"/>
    <p:sldId xmlns:r="http://schemas.openxmlformats.org/officeDocument/2006/relationships" id="260" r:id="Ra24dd66610cb446c"/>
    <p:sldId xmlns:r="http://schemas.openxmlformats.org/officeDocument/2006/relationships" id="261" r:id="R7e79a368f2e34028"/>
    <p:sldId xmlns:r="http://schemas.openxmlformats.org/officeDocument/2006/relationships" id="262" r:id="R122b43ce2038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05b4412054055" /><Relationship Type="http://schemas.openxmlformats.org/officeDocument/2006/relationships/slide" Target="/ppt/slides/slide1.xml" Id="Ra6af00f808f944ce" /><Relationship Type="http://schemas.openxmlformats.org/officeDocument/2006/relationships/slide" Target="/ppt/slides/slide2.xml" Id="R40abd48846734330" /><Relationship Type="http://schemas.openxmlformats.org/officeDocument/2006/relationships/slide" Target="/ppt/slides/slide3.xml" Id="Rf441b1af08024e1e" /><Relationship Type="http://schemas.openxmlformats.org/officeDocument/2006/relationships/slide" Target="/ppt/slides/slide4.xml" Id="R88ac2c5527d74002" /><Relationship Type="http://schemas.openxmlformats.org/officeDocument/2006/relationships/slide" Target="/ppt/slides/slide5.xml" Id="Ra24dd66610cb446c" /><Relationship Type="http://schemas.openxmlformats.org/officeDocument/2006/relationships/slide" Target="/ppt/slides/slide6.xml" Id="R7e79a368f2e34028" /><Relationship Type="http://schemas.openxmlformats.org/officeDocument/2006/relationships/slide" Target="/ppt/slides/slide7.xml" Id="R122b43ce2038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30da5fea7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a26fab94e446c" /><Relationship Type="http://schemas.openxmlformats.org/officeDocument/2006/relationships/theme" Target="/ppt/slideMasters/theme/theme1.xml" Id="R957a86df276440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a26fab94e44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d6f50ea1f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161584cb34c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c108b9e77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3650bc830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6d0b91d44d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fd99ce3a41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f8df4aeae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1 353 089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SØBSTAD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Søbstad, Dyre Halses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927 118 041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SØBS INVEST AS</a:t>
            </a:r>
          </a:p>
        </p:txBody>
      </p:sp>
    </p:spTree>
  </p:cSld>
  <p:clrMapOvr>
    <a:masterClrMapping xmlns:a="http://schemas.openxmlformats.org/drawingml/2006/main"/>
  </p:clrMapOvr>
</p:sld>
</file>