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808cb650c048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5480b5976a4314"/>
  </p:sldMasterIdLst>
  <p:sldIdLst>
    <p:sldId xmlns:r="http://schemas.openxmlformats.org/officeDocument/2006/relationships" id="256" r:id="Redec1ffc137b4250"/>
    <p:sldId xmlns:r="http://schemas.openxmlformats.org/officeDocument/2006/relationships" id="257" r:id="R216f4520ea2a45f0"/>
    <p:sldId xmlns:r="http://schemas.openxmlformats.org/officeDocument/2006/relationships" id="258" r:id="R951ed640f35548c7"/>
    <p:sldId xmlns:r="http://schemas.openxmlformats.org/officeDocument/2006/relationships" id="259" r:id="R12948d5e1d7546d3"/>
    <p:sldId xmlns:r="http://schemas.openxmlformats.org/officeDocument/2006/relationships" id="260" r:id="Raebbc81e9c1e40cf"/>
    <p:sldId xmlns:r="http://schemas.openxmlformats.org/officeDocument/2006/relationships" id="261" r:id="Rde7b2d66e6ab4a3b"/>
    <p:sldId xmlns:r="http://schemas.openxmlformats.org/officeDocument/2006/relationships" id="262" r:id="R6430dbfd61c640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5480b5976a4314" /><Relationship Type="http://schemas.openxmlformats.org/officeDocument/2006/relationships/slide" Target="/ppt/slides/slide1.xml" Id="Redec1ffc137b4250" /><Relationship Type="http://schemas.openxmlformats.org/officeDocument/2006/relationships/slide" Target="/ppt/slides/slide2.xml" Id="R216f4520ea2a45f0" /><Relationship Type="http://schemas.openxmlformats.org/officeDocument/2006/relationships/slide" Target="/ppt/slides/slide3.xml" Id="R951ed640f35548c7" /><Relationship Type="http://schemas.openxmlformats.org/officeDocument/2006/relationships/slide" Target="/ppt/slides/slide4.xml" Id="R12948d5e1d7546d3" /><Relationship Type="http://schemas.openxmlformats.org/officeDocument/2006/relationships/slide" Target="/ppt/slides/slide5.xml" Id="Raebbc81e9c1e40cf" /><Relationship Type="http://schemas.openxmlformats.org/officeDocument/2006/relationships/slide" Target="/ppt/slides/slide6.xml" Id="Rde7b2d66e6ab4a3b" /><Relationship Type="http://schemas.openxmlformats.org/officeDocument/2006/relationships/slide" Target="/ppt/slides/slide7.xml" Id="R6430dbfd61c640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b725010ca347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d5d545c3c4522" /><Relationship Type="http://schemas.openxmlformats.org/officeDocument/2006/relationships/theme" Target="/ppt/slideMasters/theme/theme1.xml" Id="Rdbff9d2e21a845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6d5d545c3c45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eedda79844f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08efbfadb4e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86a83bb9c40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b8c2b473846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8ddd70f364e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1a8d671f144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c1f2ea6e249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CMM INVEST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CMM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CMM INVEST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CMM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CMM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CMM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581 475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655 385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CMM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CHRISTOPHER MICHAEL MATTHEW ØIEN ANTHONY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CMM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Dalen hageby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927 118 246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CMM INVEST HOLDING AS</a:t>
            </a:r>
          </a:p>
        </p:txBody>
      </p:sp>
    </p:spTree>
  </p:cSld>
  <p:clrMapOvr>
    <a:masterClrMapping xmlns:a="http://schemas.openxmlformats.org/drawingml/2006/main"/>
  </p:clrMapOvr>
</p:sld>
</file>