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c1c9385ac848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451f65992c4b1a"/>
  </p:sldMasterIdLst>
  <p:sldIdLst>
    <p:sldId xmlns:r="http://schemas.openxmlformats.org/officeDocument/2006/relationships" id="256" r:id="R7c0885065c834d42"/>
    <p:sldId xmlns:r="http://schemas.openxmlformats.org/officeDocument/2006/relationships" id="257" r:id="R5e3f01b6661643a8"/>
    <p:sldId xmlns:r="http://schemas.openxmlformats.org/officeDocument/2006/relationships" id="258" r:id="R714d48dfbe85457f"/>
    <p:sldId xmlns:r="http://schemas.openxmlformats.org/officeDocument/2006/relationships" id="259" r:id="R8e198bc3f2234f7d"/>
    <p:sldId xmlns:r="http://schemas.openxmlformats.org/officeDocument/2006/relationships" id="260" r:id="R9576549bb6a34938"/>
    <p:sldId xmlns:r="http://schemas.openxmlformats.org/officeDocument/2006/relationships" id="261" r:id="R7f5d70b4f4ed47f3"/>
    <p:sldId xmlns:r="http://schemas.openxmlformats.org/officeDocument/2006/relationships" id="262" r:id="R4a5da258d58c47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451f65992c4b1a" /><Relationship Type="http://schemas.openxmlformats.org/officeDocument/2006/relationships/slide" Target="/ppt/slides/slide1.xml" Id="R7c0885065c834d42" /><Relationship Type="http://schemas.openxmlformats.org/officeDocument/2006/relationships/slide" Target="/ppt/slides/slide2.xml" Id="R5e3f01b6661643a8" /><Relationship Type="http://schemas.openxmlformats.org/officeDocument/2006/relationships/slide" Target="/ppt/slides/slide3.xml" Id="R714d48dfbe85457f" /><Relationship Type="http://schemas.openxmlformats.org/officeDocument/2006/relationships/slide" Target="/ppt/slides/slide4.xml" Id="R8e198bc3f2234f7d" /><Relationship Type="http://schemas.openxmlformats.org/officeDocument/2006/relationships/slide" Target="/ppt/slides/slide5.xml" Id="R9576549bb6a34938" /><Relationship Type="http://schemas.openxmlformats.org/officeDocument/2006/relationships/slide" Target="/ppt/slides/slide6.xml" Id="R7f5d70b4f4ed47f3" /><Relationship Type="http://schemas.openxmlformats.org/officeDocument/2006/relationships/slide" Target="/ppt/slides/slide7.xml" Id="R4a5da258d58c47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6095e8efd48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b77008e0f4359" /><Relationship Type="http://schemas.openxmlformats.org/officeDocument/2006/relationships/theme" Target="/ppt/slideMasters/theme/theme1.xml" Id="R8b00c1010e994e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b77008e0f43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6824a37f848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e9c455ffa4b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05dcb730947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0d7e94fb04c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3e51db70b4f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07ab944244b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9881fe65f46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FEHIRDE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FEHIRDE INVEST AS ble etablert [år] og holder til i Barkåker.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1 402 717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2 283 897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14 711 918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RAMSDAL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CHARAM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FIJA AS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Wirgenes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3157 Barkåker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927 119 528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FEHIRDE INVEST AS</a:t>
            </a:r>
          </a:p>
        </p:txBody>
      </p:sp>
    </p:spTree>
  </p:cSld>
  <p:clrMapOvr>
    <a:masterClrMapping xmlns:a="http://schemas.openxmlformats.org/drawingml/2006/main"/>
  </p:clrMapOvr>
</p:sld>
</file>