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882cc90ef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c77302aeb4d6f"/>
  </p:sldMasterIdLst>
  <p:sldIdLst>
    <p:sldId xmlns:r="http://schemas.openxmlformats.org/officeDocument/2006/relationships" id="256" r:id="R1db1efbfbcf142d2"/>
    <p:sldId xmlns:r="http://schemas.openxmlformats.org/officeDocument/2006/relationships" id="257" r:id="R7b16c9af78554947"/>
    <p:sldId xmlns:r="http://schemas.openxmlformats.org/officeDocument/2006/relationships" id="258" r:id="R58d0e2f803324729"/>
    <p:sldId xmlns:r="http://schemas.openxmlformats.org/officeDocument/2006/relationships" id="259" r:id="R45fdb7759393491f"/>
    <p:sldId xmlns:r="http://schemas.openxmlformats.org/officeDocument/2006/relationships" id="260" r:id="Rfaec429a60094d35"/>
    <p:sldId xmlns:r="http://schemas.openxmlformats.org/officeDocument/2006/relationships" id="261" r:id="R2eaac54fa3044dce"/>
    <p:sldId xmlns:r="http://schemas.openxmlformats.org/officeDocument/2006/relationships" id="262" r:id="R15ae9c61e598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c77302aeb4d6f" /><Relationship Type="http://schemas.openxmlformats.org/officeDocument/2006/relationships/slide" Target="/ppt/slides/slide1.xml" Id="R1db1efbfbcf142d2" /><Relationship Type="http://schemas.openxmlformats.org/officeDocument/2006/relationships/slide" Target="/ppt/slides/slide2.xml" Id="R7b16c9af78554947" /><Relationship Type="http://schemas.openxmlformats.org/officeDocument/2006/relationships/slide" Target="/ppt/slides/slide3.xml" Id="R58d0e2f803324729" /><Relationship Type="http://schemas.openxmlformats.org/officeDocument/2006/relationships/slide" Target="/ppt/slides/slide4.xml" Id="R45fdb7759393491f" /><Relationship Type="http://schemas.openxmlformats.org/officeDocument/2006/relationships/slide" Target="/ppt/slides/slide5.xml" Id="Rfaec429a60094d35" /><Relationship Type="http://schemas.openxmlformats.org/officeDocument/2006/relationships/slide" Target="/ppt/slides/slide6.xml" Id="R2eaac54fa3044dce" /><Relationship Type="http://schemas.openxmlformats.org/officeDocument/2006/relationships/slide" Target="/ppt/slides/slide7.xml" Id="R15ae9c61e598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2de01b24b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3d13feeb64164" /><Relationship Type="http://schemas.openxmlformats.org/officeDocument/2006/relationships/theme" Target="/ppt/slideMasters/theme/theme1.xml" Id="R5eb9cd0a0e56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3d13feeb6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7b973e12e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d8bd8e4c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9a818c4a1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890c46c6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3c470985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2e3478294d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47d0e3a2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426 372 424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430 837 854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