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c72bffd3704a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3330a507794793"/>
  </p:sldMasterIdLst>
  <p:sldIdLst>
    <p:sldId xmlns:r="http://schemas.openxmlformats.org/officeDocument/2006/relationships" id="256" r:id="R0071b3b8154443ae"/>
    <p:sldId xmlns:r="http://schemas.openxmlformats.org/officeDocument/2006/relationships" id="257" r:id="Ra1d932de1cd14586"/>
    <p:sldId xmlns:r="http://schemas.openxmlformats.org/officeDocument/2006/relationships" id="258" r:id="R5c3991b21bd74f08"/>
    <p:sldId xmlns:r="http://schemas.openxmlformats.org/officeDocument/2006/relationships" id="259" r:id="Rc2ed22ae271d4506"/>
    <p:sldId xmlns:r="http://schemas.openxmlformats.org/officeDocument/2006/relationships" id="260" r:id="R86413e3fb06a4653"/>
    <p:sldId xmlns:r="http://schemas.openxmlformats.org/officeDocument/2006/relationships" id="261" r:id="R4e40902760334a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330a507794793" /><Relationship Type="http://schemas.openxmlformats.org/officeDocument/2006/relationships/slide" Target="/ppt/slides/slide1.xml" Id="R0071b3b8154443ae" /><Relationship Type="http://schemas.openxmlformats.org/officeDocument/2006/relationships/slide" Target="/ppt/slides/slide2.xml" Id="Ra1d932de1cd14586" /><Relationship Type="http://schemas.openxmlformats.org/officeDocument/2006/relationships/slide" Target="/ppt/slides/slide3.xml" Id="R5c3991b21bd74f08" /><Relationship Type="http://schemas.openxmlformats.org/officeDocument/2006/relationships/slide" Target="/ppt/slides/slide4.xml" Id="Rc2ed22ae271d4506" /><Relationship Type="http://schemas.openxmlformats.org/officeDocument/2006/relationships/slide" Target="/ppt/slides/slide5.xml" Id="R86413e3fb06a4653" /><Relationship Type="http://schemas.openxmlformats.org/officeDocument/2006/relationships/slide" Target="/ppt/slides/slide6.xml" Id="R4e40902760334a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9d76f53bbc48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2670893164bd9" /><Relationship Type="http://schemas.openxmlformats.org/officeDocument/2006/relationships/theme" Target="/ppt/slideMasters/theme/theme1.xml" Id="R69bc9a15337941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32670893164b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9c2cdfcd64c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5e03d184745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aa513866642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73078487d4c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9212a3d5643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53d203b164c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KRISTOFFER AUNE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 AUNE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AUNE AS ble etablert [år] og holder til i Sveio.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 AUNE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 AUNE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 AUNE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K-AUNE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 AUNE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Ekrene Næringspark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5550 Sveio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927 126 001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 AUNE AS</a:t>
            </a:r>
          </a:p>
        </p:txBody>
      </p:sp>
    </p:spTree>
  </p:cSld>
  <p:clrMapOvr>
    <a:masterClrMapping xmlns:a="http://schemas.openxmlformats.org/drawingml/2006/main"/>
  </p:clrMapOvr>
</p:sld>
</file>